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8D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6" y="91"/>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6000" b="1" i="0">
                <a:solidFill>
                  <a:srgbClr val="8DFA0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395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8DFA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95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8DFA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61925" y="381000"/>
            <a:ext cx="2666999" cy="2247899"/>
          </a:xfrm>
          <a:prstGeom prst="rect">
            <a:avLst/>
          </a:prstGeom>
        </p:spPr>
      </p:pic>
      <p:pic>
        <p:nvPicPr>
          <p:cNvPr id="18" name="bg object 18"/>
          <p:cNvPicPr/>
          <p:nvPr/>
        </p:nvPicPr>
        <p:blipFill>
          <a:blip r:embed="rId3" cstate="print"/>
          <a:stretch>
            <a:fillRect/>
          </a:stretch>
        </p:blipFill>
        <p:spPr>
          <a:xfrm>
            <a:off x="2247900" y="2609850"/>
            <a:ext cx="4162424" cy="3667124"/>
          </a:xfrm>
          <a:prstGeom prst="rect">
            <a:avLst/>
          </a:prstGeom>
        </p:spPr>
      </p:pic>
      <p:sp>
        <p:nvSpPr>
          <p:cNvPr id="19" name="bg object 19"/>
          <p:cNvSpPr/>
          <p:nvPr/>
        </p:nvSpPr>
        <p:spPr>
          <a:xfrm>
            <a:off x="3096806" y="1059878"/>
            <a:ext cx="8101965" cy="765810"/>
          </a:xfrm>
          <a:custGeom>
            <a:avLst/>
            <a:gdLst/>
            <a:ahLst/>
            <a:cxnLst/>
            <a:rect l="l" t="t" r="r" b="b"/>
            <a:pathLst>
              <a:path w="8101965" h="765810">
                <a:moveTo>
                  <a:pt x="8101800" y="371411"/>
                </a:moveTo>
                <a:lnTo>
                  <a:pt x="7707782" y="371411"/>
                </a:lnTo>
                <a:lnTo>
                  <a:pt x="7561250" y="371411"/>
                </a:lnTo>
                <a:lnTo>
                  <a:pt x="7561250" y="0"/>
                </a:lnTo>
                <a:lnTo>
                  <a:pt x="7167639" y="0"/>
                </a:lnTo>
                <a:lnTo>
                  <a:pt x="4629162" y="0"/>
                </a:lnTo>
                <a:lnTo>
                  <a:pt x="4235564" y="0"/>
                </a:lnTo>
                <a:lnTo>
                  <a:pt x="4235564" y="371411"/>
                </a:lnTo>
                <a:lnTo>
                  <a:pt x="4234751" y="371411"/>
                </a:lnTo>
                <a:lnTo>
                  <a:pt x="4234751" y="0"/>
                </a:lnTo>
                <a:lnTo>
                  <a:pt x="3841153" y="0"/>
                </a:lnTo>
                <a:lnTo>
                  <a:pt x="2849816" y="0"/>
                </a:lnTo>
                <a:lnTo>
                  <a:pt x="2456218" y="0"/>
                </a:lnTo>
                <a:lnTo>
                  <a:pt x="2456218" y="371411"/>
                </a:lnTo>
                <a:lnTo>
                  <a:pt x="2455392" y="371411"/>
                </a:lnTo>
                <a:lnTo>
                  <a:pt x="2455392" y="0"/>
                </a:lnTo>
                <a:lnTo>
                  <a:pt x="2061794" y="0"/>
                </a:lnTo>
                <a:lnTo>
                  <a:pt x="393611" y="0"/>
                </a:lnTo>
                <a:lnTo>
                  <a:pt x="0" y="0"/>
                </a:lnTo>
                <a:lnTo>
                  <a:pt x="0" y="393611"/>
                </a:lnTo>
                <a:lnTo>
                  <a:pt x="38" y="765429"/>
                </a:lnTo>
                <a:lnTo>
                  <a:pt x="394042" y="765429"/>
                </a:lnTo>
                <a:lnTo>
                  <a:pt x="8101800" y="765429"/>
                </a:lnTo>
                <a:lnTo>
                  <a:pt x="8101800" y="371411"/>
                </a:lnTo>
                <a:close/>
              </a:path>
            </a:pathLst>
          </a:custGeom>
          <a:solidFill>
            <a:srgbClr val="000000"/>
          </a:solidFill>
        </p:spPr>
        <p:txBody>
          <a:bodyPr wrap="square" lIns="0" tIns="0" rIns="0" bIns="0" rtlCol="0"/>
          <a:lstStyle/>
          <a:p>
            <a:endParaRPr/>
          </a:p>
        </p:txBody>
      </p:sp>
      <p:sp>
        <p:nvSpPr>
          <p:cNvPr id="20" name="bg object 20"/>
          <p:cNvSpPr/>
          <p:nvPr/>
        </p:nvSpPr>
        <p:spPr>
          <a:xfrm>
            <a:off x="4093464" y="233933"/>
            <a:ext cx="5078095" cy="564515"/>
          </a:xfrm>
          <a:custGeom>
            <a:avLst/>
            <a:gdLst/>
            <a:ahLst/>
            <a:cxnLst/>
            <a:rect l="l" t="t" r="r" b="b"/>
            <a:pathLst>
              <a:path w="5078095" h="564515">
                <a:moveTo>
                  <a:pt x="3840988" y="9271"/>
                </a:moveTo>
                <a:lnTo>
                  <a:pt x="3724529" y="9271"/>
                </a:lnTo>
                <a:lnTo>
                  <a:pt x="3512058" y="554736"/>
                </a:lnTo>
                <a:lnTo>
                  <a:pt x="3628898" y="554736"/>
                </a:lnTo>
                <a:lnTo>
                  <a:pt x="3673983" y="430784"/>
                </a:lnTo>
                <a:lnTo>
                  <a:pt x="4009789" y="430784"/>
                </a:lnTo>
                <a:lnTo>
                  <a:pt x="3973018" y="338963"/>
                </a:lnTo>
                <a:lnTo>
                  <a:pt x="3707765" y="338963"/>
                </a:lnTo>
                <a:lnTo>
                  <a:pt x="3781552" y="136525"/>
                </a:lnTo>
                <a:lnTo>
                  <a:pt x="3891948" y="136525"/>
                </a:lnTo>
                <a:lnTo>
                  <a:pt x="3840988" y="9271"/>
                </a:lnTo>
                <a:close/>
              </a:path>
              <a:path w="5078095" h="564515">
                <a:moveTo>
                  <a:pt x="4009789" y="430784"/>
                </a:moveTo>
                <a:lnTo>
                  <a:pt x="3892042" y="430784"/>
                </a:lnTo>
                <a:lnTo>
                  <a:pt x="3939667" y="554736"/>
                </a:lnTo>
                <a:lnTo>
                  <a:pt x="4059428" y="554736"/>
                </a:lnTo>
                <a:lnTo>
                  <a:pt x="4009789" y="430784"/>
                </a:lnTo>
                <a:close/>
              </a:path>
              <a:path w="5078095" h="564515">
                <a:moveTo>
                  <a:pt x="3891948" y="136525"/>
                </a:moveTo>
                <a:lnTo>
                  <a:pt x="3781552" y="136525"/>
                </a:lnTo>
                <a:lnTo>
                  <a:pt x="3856609" y="338963"/>
                </a:lnTo>
                <a:lnTo>
                  <a:pt x="3973018" y="338963"/>
                </a:lnTo>
                <a:lnTo>
                  <a:pt x="3891948" y="136525"/>
                </a:lnTo>
                <a:close/>
              </a:path>
              <a:path w="5078095" h="564515">
                <a:moveTo>
                  <a:pt x="4352163" y="9271"/>
                </a:moveTo>
                <a:lnTo>
                  <a:pt x="4120388" y="9271"/>
                </a:lnTo>
                <a:lnTo>
                  <a:pt x="4120388" y="554736"/>
                </a:lnTo>
                <a:lnTo>
                  <a:pt x="4230497" y="554736"/>
                </a:lnTo>
                <a:lnTo>
                  <a:pt x="4230497" y="327025"/>
                </a:lnTo>
                <a:lnTo>
                  <a:pt x="4442840" y="327025"/>
                </a:lnTo>
                <a:lnTo>
                  <a:pt x="4439568" y="324661"/>
                </a:lnTo>
                <a:lnTo>
                  <a:pt x="4422521" y="313944"/>
                </a:lnTo>
                <a:lnTo>
                  <a:pt x="4456192" y="306925"/>
                </a:lnTo>
                <a:lnTo>
                  <a:pt x="4510103" y="281743"/>
                </a:lnTo>
                <a:lnTo>
                  <a:pt x="4546179" y="242296"/>
                </a:lnTo>
                <a:lnTo>
                  <a:pt x="4547305" y="239903"/>
                </a:lnTo>
                <a:lnTo>
                  <a:pt x="4230497" y="239903"/>
                </a:lnTo>
                <a:lnTo>
                  <a:pt x="4230497" y="101717"/>
                </a:lnTo>
                <a:lnTo>
                  <a:pt x="4555246" y="101717"/>
                </a:lnTo>
                <a:lnTo>
                  <a:pt x="4553091" y="95706"/>
                </a:lnTo>
                <a:lnTo>
                  <a:pt x="4529778" y="58864"/>
                </a:lnTo>
                <a:lnTo>
                  <a:pt x="4498103" y="32766"/>
                </a:lnTo>
                <a:lnTo>
                  <a:pt x="4456479" y="17575"/>
                </a:lnTo>
                <a:lnTo>
                  <a:pt x="4392904" y="10197"/>
                </a:lnTo>
                <a:lnTo>
                  <a:pt x="4352163" y="9271"/>
                </a:lnTo>
                <a:close/>
              </a:path>
              <a:path w="5078095" h="564515">
                <a:moveTo>
                  <a:pt x="4442840" y="327025"/>
                </a:moveTo>
                <a:lnTo>
                  <a:pt x="4252849" y="327025"/>
                </a:lnTo>
                <a:lnTo>
                  <a:pt x="4270537" y="327406"/>
                </a:lnTo>
                <a:lnTo>
                  <a:pt x="4285678" y="328549"/>
                </a:lnTo>
                <a:lnTo>
                  <a:pt x="4325270" y="341915"/>
                </a:lnTo>
                <a:lnTo>
                  <a:pt x="4363720" y="384159"/>
                </a:lnTo>
                <a:lnTo>
                  <a:pt x="4399407" y="435991"/>
                </a:lnTo>
                <a:lnTo>
                  <a:pt x="4479036" y="554736"/>
                </a:lnTo>
                <a:lnTo>
                  <a:pt x="4610735" y="554736"/>
                </a:lnTo>
                <a:lnTo>
                  <a:pt x="4544187" y="448310"/>
                </a:lnTo>
                <a:lnTo>
                  <a:pt x="4508770" y="394382"/>
                </a:lnTo>
                <a:lnTo>
                  <a:pt x="4481449" y="359791"/>
                </a:lnTo>
                <a:lnTo>
                  <a:pt x="4455080" y="335867"/>
                </a:lnTo>
                <a:lnTo>
                  <a:pt x="4442840" y="327025"/>
                </a:lnTo>
                <a:close/>
              </a:path>
              <a:path w="5078095" h="564515">
                <a:moveTo>
                  <a:pt x="4555246" y="101717"/>
                </a:moveTo>
                <a:lnTo>
                  <a:pt x="4346575" y="101717"/>
                </a:lnTo>
                <a:lnTo>
                  <a:pt x="4370006" y="102060"/>
                </a:lnTo>
                <a:lnTo>
                  <a:pt x="4386770" y="102617"/>
                </a:lnTo>
                <a:lnTo>
                  <a:pt x="4430174" y="117147"/>
                </a:lnTo>
                <a:lnTo>
                  <a:pt x="4452074" y="156166"/>
                </a:lnTo>
                <a:lnTo>
                  <a:pt x="4453001" y="169291"/>
                </a:lnTo>
                <a:lnTo>
                  <a:pt x="4452308" y="181056"/>
                </a:lnTo>
                <a:lnTo>
                  <a:pt x="4435752" y="217779"/>
                </a:lnTo>
                <a:lnTo>
                  <a:pt x="4397363" y="236206"/>
                </a:lnTo>
                <a:lnTo>
                  <a:pt x="4347920" y="239496"/>
                </a:lnTo>
                <a:lnTo>
                  <a:pt x="4312031" y="239903"/>
                </a:lnTo>
                <a:lnTo>
                  <a:pt x="4547305" y="239903"/>
                </a:lnTo>
                <a:lnTo>
                  <a:pt x="4557490" y="218249"/>
                </a:lnTo>
                <a:lnTo>
                  <a:pt x="4564213" y="191785"/>
                </a:lnTo>
                <a:lnTo>
                  <a:pt x="4564276" y="191535"/>
                </a:lnTo>
                <a:lnTo>
                  <a:pt x="4566539" y="162179"/>
                </a:lnTo>
                <a:lnTo>
                  <a:pt x="4565040" y="138672"/>
                </a:lnTo>
                <a:lnTo>
                  <a:pt x="4560680" y="117147"/>
                </a:lnTo>
                <a:lnTo>
                  <a:pt x="4560554" y="116522"/>
                </a:lnTo>
                <a:lnTo>
                  <a:pt x="4555369" y="102060"/>
                </a:lnTo>
                <a:lnTo>
                  <a:pt x="4555246" y="101717"/>
                </a:lnTo>
                <a:close/>
              </a:path>
              <a:path w="5078095" h="564515">
                <a:moveTo>
                  <a:pt x="1561084" y="0"/>
                </a:moveTo>
                <a:lnTo>
                  <a:pt x="1498441" y="5365"/>
                </a:lnTo>
                <a:lnTo>
                  <a:pt x="1443609" y="21590"/>
                </a:lnTo>
                <a:lnTo>
                  <a:pt x="1406731" y="41862"/>
                </a:lnTo>
                <a:lnTo>
                  <a:pt x="1372997" y="70612"/>
                </a:lnTo>
                <a:lnTo>
                  <a:pt x="1344215" y="105918"/>
                </a:lnTo>
                <a:lnTo>
                  <a:pt x="1322197" y="145415"/>
                </a:lnTo>
                <a:lnTo>
                  <a:pt x="1303559" y="208676"/>
                </a:lnTo>
                <a:lnTo>
                  <a:pt x="1297508" y="280162"/>
                </a:lnTo>
                <a:lnTo>
                  <a:pt x="1297409" y="282702"/>
                </a:lnTo>
                <a:lnTo>
                  <a:pt x="1301803" y="346946"/>
                </a:lnTo>
                <a:lnTo>
                  <a:pt x="1315291" y="401558"/>
                </a:lnTo>
                <a:lnTo>
                  <a:pt x="1337756" y="449193"/>
                </a:lnTo>
                <a:lnTo>
                  <a:pt x="1369187" y="489839"/>
                </a:lnTo>
                <a:lnTo>
                  <a:pt x="1408195" y="522269"/>
                </a:lnTo>
                <a:lnTo>
                  <a:pt x="1453419" y="545449"/>
                </a:lnTo>
                <a:lnTo>
                  <a:pt x="1504882" y="559365"/>
                </a:lnTo>
                <a:lnTo>
                  <a:pt x="1562608" y="564007"/>
                </a:lnTo>
                <a:lnTo>
                  <a:pt x="1619395" y="559365"/>
                </a:lnTo>
                <a:lnTo>
                  <a:pt x="1619599" y="559365"/>
                </a:lnTo>
                <a:lnTo>
                  <a:pt x="1670369" y="545449"/>
                </a:lnTo>
                <a:lnTo>
                  <a:pt x="1670532" y="545449"/>
                </a:lnTo>
                <a:lnTo>
                  <a:pt x="1715698" y="522055"/>
                </a:lnTo>
                <a:lnTo>
                  <a:pt x="1754632" y="489458"/>
                </a:lnTo>
                <a:lnTo>
                  <a:pt x="1770352" y="469900"/>
                </a:lnTo>
                <a:lnTo>
                  <a:pt x="1562227" y="469900"/>
                </a:lnTo>
                <a:lnTo>
                  <a:pt x="1530953" y="466943"/>
                </a:lnTo>
                <a:lnTo>
                  <a:pt x="1530792" y="466943"/>
                </a:lnTo>
                <a:lnTo>
                  <a:pt x="1502378" y="458057"/>
                </a:lnTo>
                <a:lnTo>
                  <a:pt x="1453642" y="422148"/>
                </a:lnTo>
                <a:lnTo>
                  <a:pt x="1421540" y="363140"/>
                </a:lnTo>
                <a:lnTo>
                  <a:pt x="1413512" y="325189"/>
                </a:lnTo>
                <a:lnTo>
                  <a:pt x="1410905" y="282702"/>
                </a:lnTo>
                <a:lnTo>
                  <a:pt x="1410932" y="280162"/>
                </a:lnTo>
                <a:lnTo>
                  <a:pt x="1413440" y="237533"/>
                </a:lnTo>
                <a:lnTo>
                  <a:pt x="1421241" y="199358"/>
                </a:lnTo>
                <a:lnTo>
                  <a:pt x="1452499" y="140843"/>
                </a:lnTo>
                <a:lnTo>
                  <a:pt x="1500594" y="105918"/>
                </a:lnTo>
                <a:lnTo>
                  <a:pt x="1500422" y="105918"/>
                </a:lnTo>
                <a:lnTo>
                  <a:pt x="1529865" y="97033"/>
                </a:lnTo>
                <a:lnTo>
                  <a:pt x="1562227" y="94107"/>
                </a:lnTo>
                <a:lnTo>
                  <a:pt x="1769612" y="94107"/>
                </a:lnTo>
                <a:lnTo>
                  <a:pt x="1753997" y="74803"/>
                </a:lnTo>
                <a:lnTo>
                  <a:pt x="1714799" y="42058"/>
                </a:lnTo>
                <a:lnTo>
                  <a:pt x="1669589" y="18684"/>
                </a:lnTo>
                <a:lnTo>
                  <a:pt x="1618355" y="4669"/>
                </a:lnTo>
                <a:lnTo>
                  <a:pt x="1561084" y="0"/>
                </a:lnTo>
                <a:close/>
              </a:path>
              <a:path w="5078095" h="564515">
                <a:moveTo>
                  <a:pt x="1769612" y="94107"/>
                </a:moveTo>
                <a:lnTo>
                  <a:pt x="1562227" y="94107"/>
                </a:lnTo>
                <a:lnTo>
                  <a:pt x="1595129" y="97033"/>
                </a:lnTo>
                <a:lnTo>
                  <a:pt x="1594769" y="97033"/>
                </a:lnTo>
                <a:lnTo>
                  <a:pt x="1649202" y="120038"/>
                </a:lnTo>
                <a:lnTo>
                  <a:pt x="1689449" y="166308"/>
                </a:lnTo>
                <a:lnTo>
                  <a:pt x="1710023" y="236273"/>
                </a:lnTo>
                <a:lnTo>
                  <a:pt x="1712595" y="280162"/>
                </a:lnTo>
                <a:lnTo>
                  <a:pt x="1709951" y="324621"/>
                </a:lnTo>
                <a:lnTo>
                  <a:pt x="1702022" y="363140"/>
                </a:lnTo>
                <a:lnTo>
                  <a:pt x="1688927" y="395432"/>
                </a:lnTo>
                <a:lnTo>
                  <a:pt x="1688806" y="395730"/>
                </a:lnTo>
                <a:lnTo>
                  <a:pt x="1647755" y="443218"/>
                </a:lnTo>
                <a:lnTo>
                  <a:pt x="1593705" y="466943"/>
                </a:lnTo>
                <a:lnTo>
                  <a:pt x="1562227" y="469900"/>
                </a:lnTo>
                <a:lnTo>
                  <a:pt x="1770352" y="469900"/>
                </a:lnTo>
                <a:lnTo>
                  <a:pt x="1800573" y="420556"/>
                </a:lnTo>
                <a:lnTo>
                  <a:pt x="1814918" y="379217"/>
                </a:lnTo>
                <a:lnTo>
                  <a:pt x="1823520" y="333270"/>
                </a:lnTo>
                <a:lnTo>
                  <a:pt x="1826387" y="282702"/>
                </a:lnTo>
                <a:lnTo>
                  <a:pt x="1823491" y="231770"/>
                </a:lnTo>
                <a:lnTo>
                  <a:pt x="1814804" y="185509"/>
                </a:lnTo>
                <a:lnTo>
                  <a:pt x="1800326" y="143923"/>
                </a:lnTo>
                <a:lnTo>
                  <a:pt x="1780057" y="107019"/>
                </a:lnTo>
                <a:lnTo>
                  <a:pt x="1769612" y="94107"/>
                </a:lnTo>
                <a:close/>
              </a:path>
              <a:path w="5078095" h="564515">
                <a:moveTo>
                  <a:pt x="5067427" y="9271"/>
                </a:moveTo>
                <a:lnTo>
                  <a:pt x="4662932" y="9271"/>
                </a:lnTo>
                <a:lnTo>
                  <a:pt x="4662932" y="554736"/>
                </a:lnTo>
                <a:lnTo>
                  <a:pt x="5077841" y="554736"/>
                </a:lnTo>
                <a:lnTo>
                  <a:pt x="5077841" y="462788"/>
                </a:lnTo>
                <a:lnTo>
                  <a:pt x="4773041" y="462788"/>
                </a:lnTo>
                <a:lnTo>
                  <a:pt x="4773041" y="314325"/>
                </a:lnTo>
                <a:lnTo>
                  <a:pt x="5046853" y="314325"/>
                </a:lnTo>
                <a:lnTo>
                  <a:pt x="5046853" y="222504"/>
                </a:lnTo>
                <a:lnTo>
                  <a:pt x="4773041" y="222504"/>
                </a:lnTo>
                <a:lnTo>
                  <a:pt x="4773041" y="101600"/>
                </a:lnTo>
                <a:lnTo>
                  <a:pt x="5067427" y="101600"/>
                </a:lnTo>
                <a:lnTo>
                  <a:pt x="5067427" y="9271"/>
                </a:lnTo>
                <a:close/>
              </a:path>
              <a:path w="5078095" h="564515">
                <a:moveTo>
                  <a:pt x="3248152" y="9271"/>
                </a:moveTo>
                <a:lnTo>
                  <a:pt x="2843657" y="9271"/>
                </a:lnTo>
                <a:lnTo>
                  <a:pt x="2843657" y="554736"/>
                </a:lnTo>
                <a:lnTo>
                  <a:pt x="3258566" y="554736"/>
                </a:lnTo>
                <a:lnTo>
                  <a:pt x="3258566" y="462788"/>
                </a:lnTo>
                <a:lnTo>
                  <a:pt x="2953766" y="462788"/>
                </a:lnTo>
                <a:lnTo>
                  <a:pt x="2953766" y="314325"/>
                </a:lnTo>
                <a:lnTo>
                  <a:pt x="3227578" y="314325"/>
                </a:lnTo>
                <a:lnTo>
                  <a:pt x="3227578" y="222504"/>
                </a:lnTo>
                <a:lnTo>
                  <a:pt x="2953766" y="222504"/>
                </a:lnTo>
                <a:lnTo>
                  <a:pt x="2953766" y="101600"/>
                </a:lnTo>
                <a:lnTo>
                  <a:pt x="3248152" y="101600"/>
                </a:lnTo>
                <a:lnTo>
                  <a:pt x="3248152" y="9271"/>
                </a:lnTo>
                <a:close/>
              </a:path>
              <a:path w="5078095" h="564515">
                <a:moveTo>
                  <a:pt x="2189226" y="9271"/>
                </a:moveTo>
                <a:lnTo>
                  <a:pt x="2076450" y="9271"/>
                </a:lnTo>
                <a:lnTo>
                  <a:pt x="2206625" y="554736"/>
                </a:lnTo>
                <a:lnTo>
                  <a:pt x="2326132" y="554736"/>
                </a:lnTo>
                <a:lnTo>
                  <a:pt x="2371455" y="383921"/>
                </a:lnTo>
                <a:lnTo>
                  <a:pt x="2271395" y="383921"/>
                </a:lnTo>
                <a:lnTo>
                  <a:pt x="2189226" y="9271"/>
                </a:lnTo>
                <a:close/>
              </a:path>
              <a:path w="5078095" h="564515">
                <a:moveTo>
                  <a:pt x="2536662" y="146939"/>
                </a:moveTo>
                <a:lnTo>
                  <a:pt x="2434336" y="146939"/>
                </a:lnTo>
                <a:lnTo>
                  <a:pt x="2543048" y="554736"/>
                </a:lnTo>
                <a:lnTo>
                  <a:pt x="2659888" y="554736"/>
                </a:lnTo>
                <a:lnTo>
                  <a:pt x="2699826" y="390271"/>
                </a:lnTo>
                <a:lnTo>
                  <a:pt x="2597658" y="390271"/>
                </a:lnTo>
                <a:lnTo>
                  <a:pt x="2536662" y="146939"/>
                </a:lnTo>
                <a:close/>
              </a:path>
              <a:path w="5078095" h="564515">
                <a:moveTo>
                  <a:pt x="2792349" y="9271"/>
                </a:moveTo>
                <a:lnTo>
                  <a:pt x="2681478" y="9271"/>
                </a:lnTo>
                <a:lnTo>
                  <a:pt x="2597658" y="390271"/>
                </a:lnTo>
                <a:lnTo>
                  <a:pt x="2699826" y="390271"/>
                </a:lnTo>
                <a:lnTo>
                  <a:pt x="2792349" y="9271"/>
                </a:lnTo>
                <a:close/>
              </a:path>
              <a:path w="5078095" h="564515">
                <a:moveTo>
                  <a:pt x="2502154" y="9271"/>
                </a:moveTo>
                <a:lnTo>
                  <a:pt x="2371090" y="9271"/>
                </a:lnTo>
                <a:lnTo>
                  <a:pt x="2271395" y="383921"/>
                </a:lnTo>
                <a:lnTo>
                  <a:pt x="2371455" y="383921"/>
                </a:lnTo>
                <a:lnTo>
                  <a:pt x="2434336" y="146939"/>
                </a:lnTo>
                <a:lnTo>
                  <a:pt x="2536662" y="146939"/>
                </a:lnTo>
                <a:lnTo>
                  <a:pt x="2502154" y="9271"/>
                </a:lnTo>
                <a:close/>
              </a:path>
              <a:path w="5078095" h="564515">
                <a:moveTo>
                  <a:pt x="887222" y="9271"/>
                </a:moveTo>
                <a:lnTo>
                  <a:pt x="777113" y="9271"/>
                </a:lnTo>
                <a:lnTo>
                  <a:pt x="777113" y="554736"/>
                </a:lnTo>
                <a:lnTo>
                  <a:pt x="887222" y="554736"/>
                </a:lnTo>
                <a:lnTo>
                  <a:pt x="887222" y="316230"/>
                </a:lnTo>
                <a:lnTo>
                  <a:pt x="1213104" y="316230"/>
                </a:lnTo>
                <a:lnTo>
                  <a:pt x="1213104" y="223901"/>
                </a:lnTo>
                <a:lnTo>
                  <a:pt x="887222" y="223901"/>
                </a:lnTo>
                <a:lnTo>
                  <a:pt x="887222" y="9271"/>
                </a:lnTo>
                <a:close/>
              </a:path>
              <a:path w="5078095" h="564515">
                <a:moveTo>
                  <a:pt x="1213104" y="316230"/>
                </a:moveTo>
                <a:lnTo>
                  <a:pt x="1102995" y="316230"/>
                </a:lnTo>
                <a:lnTo>
                  <a:pt x="1102995" y="554736"/>
                </a:lnTo>
                <a:lnTo>
                  <a:pt x="1213104" y="554736"/>
                </a:lnTo>
                <a:lnTo>
                  <a:pt x="1213104" y="316230"/>
                </a:lnTo>
                <a:close/>
              </a:path>
              <a:path w="5078095" h="564515">
                <a:moveTo>
                  <a:pt x="1213104" y="9271"/>
                </a:moveTo>
                <a:lnTo>
                  <a:pt x="1102995" y="9271"/>
                </a:lnTo>
                <a:lnTo>
                  <a:pt x="1102995" y="223901"/>
                </a:lnTo>
                <a:lnTo>
                  <a:pt x="1213104" y="223901"/>
                </a:lnTo>
                <a:lnTo>
                  <a:pt x="1213104" y="9271"/>
                </a:lnTo>
                <a:close/>
              </a:path>
              <a:path w="5078095" h="564515">
                <a:moveTo>
                  <a:pt x="112776" y="9271"/>
                </a:moveTo>
                <a:lnTo>
                  <a:pt x="0" y="9271"/>
                </a:lnTo>
                <a:lnTo>
                  <a:pt x="130175" y="554736"/>
                </a:lnTo>
                <a:lnTo>
                  <a:pt x="249682" y="554736"/>
                </a:lnTo>
                <a:lnTo>
                  <a:pt x="295005" y="383921"/>
                </a:lnTo>
                <a:lnTo>
                  <a:pt x="194945" y="383921"/>
                </a:lnTo>
                <a:lnTo>
                  <a:pt x="112776" y="9271"/>
                </a:lnTo>
                <a:close/>
              </a:path>
              <a:path w="5078095" h="564515">
                <a:moveTo>
                  <a:pt x="460212" y="146939"/>
                </a:moveTo>
                <a:lnTo>
                  <a:pt x="357886" y="146939"/>
                </a:lnTo>
                <a:lnTo>
                  <a:pt x="466598" y="554736"/>
                </a:lnTo>
                <a:lnTo>
                  <a:pt x="583438" y="554736"/>
                </a:lnTo>
                <a:lnTo>
                  <a:pt x="623376" y="390271"/>
                </a:lnTo>
                <a:lnTo>
                  <a:pt x="521208" y="390271"/>
                </a:lnTo>
                <a:lnTo>
                  <a:pt x="460212" y="146939"/>
                </a:lnTo>
                <a:close/>
              </a:path>
              <a:path w="5078095" h="564515">
                <a:moveTo>
                  <a:pt x="715899" y="9271"/>
                </a:moveTo>
                <a:lnTo>
                  <a:pt x="605028" y="9271"/>
                </a:lnTo>
                <a:lnTo>
                  <a:pt x="521208" y="390271"/>
                </a:lnTo>
                <a:lnTo>
                  <a:pt x="623376" y="390271"/>
                </a:lnTo>
                <a:lnTo>
                  <a:pt x="715899" y="9271"/>
                </a:lnTo>
                <a:close/>
              </a:path>
              <a:path w="5078095" h="564515">
                <a:moveTo>
                  <a:pt x="425704" y="9271"/>
                </a:moveTo>
                <a:lnTo>
                  <a:pt x="294640" y="9271"/>
                </a:lnTo>
                <a:lnTo>
                  <a:pt x="194945" y="383921"/>
                </a:lnTo>
                <a:lnTo>
                  <a:pt x="295005" y="383921"/>
                </a:lnTo>
                <a:lnTo>
                  <a:pt x="357886" y="146939"/>
                </a:lnTo>
                <a:lnTo>
                  <a:pt x="460212" y="146939"/>
                </a:lnTo>
                <a:lnTo>
                  <a:pt x="425704" y="9271"/>
                </a:lnTo>
                <a:close/>
              </a:path>
            </a:pathLst>
          </a:custGeom>
          <a:solidFill>
            <a:srgbClr val="FFFFFF"/>
          </a:solidFill>
        </p:spPr>
        <p:txBody>
          <a:bodyPr wrap="square" lIns="0" tIns="0" rIns="0" bIns="0" rtlCol="0"/>
          <a:lstStyle/>
          <a:p>
            <a:endParaRPr/>
          </a:p>
        </p:txBody>
      </p:sp>
      <p:sp>
        <p:nvSpPr>
          <p:cNvPr id="21" name="bg object 21"/>
          <p:cNvSpPr/>
          <p:nvPr/>
        </p:nvSpPr>
        <p:spPr>
          <a:xfrm>
            <a:off x="7801229" y="370458"/>
            <a:ext cx="149225" cy="202565"/>
          </a:xfrm>
          <a:custGeom>
            <a:avLst/>
            <a:gdLst/>
            <a:ahLst/>
            <a:cxnLst/>
            <a:rect l="l" t="t" r="r" b="b"/>
            <a:pathLst>
              <a:path w="149225" h="202565">
                <a:moveTo>
                  <a:pt x="73787" y="0"/>
                </a:moveTo>
                <a:lnTo>
                  <a:pt x="0" y="202438"/>
                </a:lnTo>
                <a:lnTo>
                  <a:pt x="148844" y="202438"/>
                </a:lnTo>
                <a:lnTo>
                  <a:pt x="73787" y="0"/>
                </a:lnTo>
                <a:close/>
              </a:path>
            </a:pathLst>
          </a:custGeom>
          <a:ln w="19050">
            <a:solidFill>
              <a:srgbClr val="000000"/>
            </a:solidFill>
          </a:ln>
        </p:spPr>
        <p:txBody>
          <a:bodyPr wrap="square" lIns="0" tIns="0" rIns="0" bIns="0" rtlCol="0"/>
          <a:lstStyle/>
          <a:p>
            <a:endParaRPr/>
          </a:p>
        </p:txBody>
      </p:sp>
      <p:pic>
        <p:nvPicPr>
          <p:cNvPr id="22" name="bg object 22"/>
          <p:cNvPicPr/>
          <p:nvPr/>
        </p:nvPicPr>
        <p:blipFill>
          <a:blip r:embed="rId4" cstate="print"/>
          <a:stretch>
            <a:fillRect/>
          </a:stretch>
        </p:blipFill>
        <p:spPr>
          <a:xfrm>
            <a:off x="8314436" y="326008"/>
            <a:ext cx="241554" cy="157353"/>
          </a:xfrm>
          <a:prstGeom prst="rect">
            <a:avLst/>
          </a:prstGeom>
        </p:spPr>
      </p:pic>
      <p:sp>
        <p:nvSpPr>
          <p:cNvPr id="23" name="bg object 23"/>
          <p:cNvSpPr/>
          <p:nvPr/>
        </p:nvSpPr>
        <p:spPr>
          <a:xfrm>
            <a:off x="4093464" y="233933"/>
            <a:ext cx="5078095" cy="564515"/>
          </a:xfrm>
          <a:custGeom>
            <a:avLst/>
            <a:gdLst/>
            <a:ahLst/>
            <a:cxnLst/>
            <a:rect l="l" t="t" r="r" b="b"/>
            <a:pathLst>
              <a:path w="5078095" h="564515">
                <a:moveTo>
                  <a:pt x="1562227" y="94107"/>
                </a:moveTo>
                <a:lnTo>
                  <a:pt x="1500790" y="105806"/>
                </a:lnTo>
                <a:lnTo>
                  <a:pt x="1452499" y="140843"/>
                </a:lnTo>
                <a:lnTo>
                  <a:pt x="1421241" y="199358"/>
                </a:lnTo>
                <a:lnTo>
                  <a:pt x="1413440" y="237533"/>
                </a:lnTo>
                <a:lnTo>
                  <a:pt x="1410843" y="281686"/>
                </a:lnTo>
                <a:lnTo>
                  <a:pt x="1413512" y="325189"/>
                </a:lnTo>
                <a:lnTo>
                  <a:pt x="1421526" y="363108"/>
                </a:lnTo>
                <a:lnTo>
                  <a:pt x="1453642" y="422148"/>
                </a:lnTo>
                <a:lnTo>
                  <a:pt x="1502124" y="457977"/>
                </a:lnTo>
                <a:lnTo>
                  <a:pt x="1562227" y="469900"/>
                </a:lnTo>
                <a:lnTo>
                  <a:pt x="1593705" y="466943"/>
                </a:lnTo>
                <a:lnTo>
                  <a:pt x="1647755" y="443218"/>
                </a:lnTo>
                <a:lnTo>
                  <a:pt x="1688806" y="395730"/>
                </a:lnTo>
                <a:lnTo>
                  <a:pt x="1709951" y="324621"/>
                </a:lnTo>
                <a:lnTo>
                  <a:pt x="1712595" y="280162"/>
                </a:lnTo>
                <a:lnTo>
                  <a:pt x="1710023" y="236273"/>
                </a:lnTo>
                <a:lnTo>
                  <a:pt x="1702308" y="198326"/>
                </a:lnTo>
                <a:lnTo>
                  <a:pt x="1671447" y="140208"/>
                </a:lnTo>
                <a:lnTo>
                  <a:pt x="1623599" y="105632"/>
                </a:lnTo>
                <a:lnTo>
                  <a:pt x="1562227" y="94107"/>
                </a:lnTo>
                <a:close/>
              </a:path>
              <a:path w="5078095" h="564515">
                <a:moveTo>
                  <a:pt x="4662932" y="9271"/>
                </a:moveTo>
                <a:lnTo>
                  <a:pt x="5067427" y="9271"/>
                </a:lnTo>
                <a:lnTo>
                  <a:pt x="5067427" y="101600"/>
                </a:lnTo>
                <a:lnTo>
                  <a:pt x="4773041" y="101600"/>
                </a:lnTo>
                <a:lnTo>
                  <a:pt x="4773041" y="222504"/>
                </a:lnTo>
                <a:lnTo>
                  <a:pt x="5046853" y="222504"/>
                </a:lnTo>
                <a:lnTo>
                  <a:pt x="5046853" y="314325"/>
                </a:lnTo>
                <a:lnTo>
                  <a:pt x="4773041" y="314325"/>
                </a:lnTo>
                <a:lnTo>
                  <a:pt x="4773041" y="462788"/>
                </a:lnTo>
                <a:lnTo>
                  <a:pt x="5077841" y="462788"/>
                </a:lnTo>
                <a:lnTo>
                  <a:pt x="5077841" y="554736"/>
                </a:lnTo>
                <a:lnTo>
                  <a:pt x="4662932" y="554736"/>
                </a:lnTo>
                <a:lnTo>
                  <a:pt x="4662932" y="9271"/>
                </a:lnTo>
                <a:close/>
              </a:path>
              <a:path w="5078095" h="564515">
                <a:moveTo>
                  <a:pt x="4120388" y="9271"/>
                </a:moveTo>
                <a:lnTo>
                  <a:pt x="4352163" y="9271"/>
                </a:lnTo>
                <a:lnTo>
                  <a:pt x="4392904" y="10197"/>
                </a:lnTo>
                <a:lnTo>
                  <a:pt x="4456479" y="17575"/>
                </a:lnTo>
                <a:lnTo>
                  <a:pt x="4498103" y="32766"/>
                </a:lnTo>
                <a:lnTo>
                  <a:pt x="4529778" y="58864"/>
                </a:lnTo>
                <a:lnTo>
                  <a:pt x="4553090" y="95706"/>
                </a:lnTo>
                <a:lnTo>
                  <a:pt x="4565040" y="138672"/>
                </a:lnTo>
                <a:lnTo>
                  <a:pt x="4566539" y="162179"/>
                </a:lnTo>
                <a:lnTo>
                  <a:pt x="4564276" y="191535"/>
                </a:lnTo>
                <a:lnTo>
                  <a:pt x="4546179" y="242296"/>
                </a:lnTo>
                <a:lnTo>
                  <a:pt x="4510103" y="281743"/>
                </a:lnTo>
                <a:lnTo>
                  <a:pt x="4456191" y="306925"/>
                </a:lnTo>
                <a:lnTo>
                  <a:pt x="4422521" y="313944"/>
                </a:lnTo>
                <a:lnTo>
                  <a:pt x="4439568" y="324661"/>
                </a:lnTo>
                <a:lnTo>
                  <a:pt x="4481449" y="359791"/>
                </a:lnTo>
                <a:lnTo>
                  <a:pt x="4508769" y="394382"/>
                </a:lnTo>
                <a:lnTo>
                  <a:pt x="4544187" y="448310"/>
                </a:lnTo>
                <a:lnTo>
                  <a:pt x="4610735" y="554736"/>
                </a:lnTo>
                <a:lnTo>
                  <a:pt x="4479036" y="554736"/>
                </a:lnTo>
                <a:lnTo>
                  <a:pt x="4399407" y="435991"/>
                </a:lnTo>
                <a:lnTo>
                  <a:pt x="4379908" y="407128"/>
                </a:lnTo>
                <a:lnTo>
                  <a:pt x="4350865" y="367071"/>
                </a:lnTo>
                <a:lnTo>
                  <a:pt x="4316865" y="336887"/>
                </a:lnTo>
                <a:lnTo>
                  <a:pt x="4270537" y="327406"/>
                </a:lnTo>
                <a:lnTo>
                  <a:pt x="4252849" y="327025"/>
                </a:lnTo>
                <a:lnTo>
                  <a:pt x="4230497" y="327025"/>
                </a:lnTo>
                <a:lnTo>
                  <a:pt x="4230497" y="554736"/>
                </a:lnTo>
                <a:lnTo>
                  <a:pt x="4120388" y="554736"/>
                </a:lnTo>
                <a:lnTo>
                  <a:pt x="4120388" y="9271"/>
                </a:lnTo>
                <a:close/>
              </a:path>
              <a:path w="5078095" h="564515">
                <a:moveTo>
                  <a:pt x="3724529" y="9271"/>
                </a:moveTo>
                <a:lnTo>
                  <a:pt x="3840988" y="9271"/>
                </a:lnTo>
                <a:lnTo>
                  <a:pt x="4059428" y="554736"/>
                </a:lnTo>
                <a:lnTo>
                  <a:pt x="3939667" y="554736"/>
                </a:lnTo>
                <a:lnTo>
                  <a:pt x="3892042" y="430784"/>
                </a:lnTo>
                <a:lnTo>
                  <a:pt x="3673983" y="430784"/>
                </a:lnTo>
                <a:lnTo>
                  <a:pt x="3628898" y="554736"/>
                </a:lnTo>
                <a:lnTo>
                  <a:pt x="3512058" y="554736"/>
                </a:lnTo>
                <a:lnTo>
                  <a:pt x="3724529" y="9271"/>
                </a:lnTo>
                <a:close/>
              </a:path>
              <a:path w="5078095" h="564515">
                <a:moveTo>
                  <a:pt x="2843657" y="9271"/>
                </a:moveTo>
                <a:lnTo>
                  <a:pt x="3248152" y="9271"/>
                </a:lnTo>
                <a:lnTo>
                  <a:pt x="3248152" y="101600"/>
                </a:lnTo>
                <a:lnTo>
                  <a:pt x="2953766" y="101600"/>
                </a:lnTo>
                <a:lnTo>
                  <a:pt x="2953766" y="222504"/>
                </a:lnTo>
                <a:lnTo>
                  <a:pt x="3227578" y="222504"/>
                </a:lnTo>
                <a:lnTo>
                  <a:pt x="3227578" y="314325"/>
                </a:lnTo>
                <a:lnTo>
                  <a:pt x="2953766" y="314325"/>
                </a:lnTo>
                <a:lnTo>
                  <a:pt x="2953766" y="462788"/>
                </a:lnTo>
                <a:lnTo>
                  <a:pt x="3258566" y="462788"/>
                </a:lnTo>
                <a:lnTo>
                  <a:pt x="3258566" y="554736"/>
                </a:lnTo>
                <a:lnTo>
                  <a:pt x="2843657" y="554736"/>
                </a:lnTo>
                <a:lnTo>
                  <a:pt x="2843657" y="9271"/>
                </a:lnTo>
                <a:close/>
              </a:path>
              <a:path w="5078095" h="564515">
                <a:moveTo>
                  <a:pt x="2076450" y="9271"/>
                </a:moveTo>
                <a:lnTo>
                  <a:pt x="2189226" y="9271"/>
                </a:lnTo>
                <a:lnTo>
                  <a:pt x="2271395" y="383921"/>
                </a:lnTo>
                <a:lnTo>
                  <a:pt x="2371090" y="9271"/>
                </a:lnTo>
                <a:lnTo>
                  <a:pt x="2502154" y="9271"/>
                </a:lnTo>
                <a:lnTo>
                  <a:pt x="2597658" y="390271"/>
                </a:lnTo>
                <a:lnTo>
                  <a:pt x="2681478" y="9271"/>
                </a:lnTo>
                <a:lnTo>
                  <a:pt x="2792349" y="9271"/>
                </a:lnTo>
                <a:lnTo>
                  <a:pt x="2659888" y="554736"/>
                </a:lnTo>
                <a:lnTo>
                  <a:pt x="2543048" y="554736"/>
                </a:lnTo>
                <a:lnTo>
                  <a:pt x="2434336" y="146939"/>
                </a:lnTo>
                <a:lnTo>
                  <a:pt x="2326132" y="554736"/>
                </a:lnTo>
                <a:lnTo>
                  <a:pt x="2206625" y="554736"/>
                </a:lnTo>
                <a:lnTo>
                  <a:pt x="2076450" y="9271"/>
                </a:lnTo>
                <a:close/>
              </a:path>
              <a:path w="5078095" h="564515">
                <a:moveTo>
                  <a:pt x="777113" y="9271"/>
                </a:moveTo>
                <a:lnTo>
                  <a:pt x="887222" y="9271"/>
                </a:lnTo>
                <a:lnTo>
                  <a:pt x="887222" y="223901"/>
                </a:lnTo>
                <a:lnTo>
                  <a:pt x="1102995" y="223901"/>
                </a:lnTo>
                <a:lnTo>
                  <a:pt x="1102995" y="9271"/>
                </a:lnTo>
                <a:lnTo>
                  <a:pt x="1213104" y="9271"/>
                </a:lnTo>
                <a:lnTo>
                  <a:pt x="1213104" y="554736"/>
                </a:lnTo>
                <a:lnTo>
                  <a:pt x="1102995" y="554736"/>
                </a:lnTo>
                <a:lnTo>
                  <a:pt x="1102995" y="316230"/>
                </a:lnTo>
                <a:lnTo>
                  <a:pt x="887222" y="316230"/>
                </a:lnTo>
                <a:lnTo>
                  <a:pt x="887222" y="554736"/>
                </a:lnTo>
                <a:lnTo>
                  <a:pt x="777113" y="554736"/>
                </a:lnTo>
                <a:lnTo>
                  <a:pt x="777113" y="9271"/>
                </a:lnTo>
                <a:close/>
              </a:path>
              <a:path w="5078095" h="564515">
                <a:moveTo>
                  <a:pt x="0" y="9271"/>
                </a:moveTo>
                <a:lnTo>
                  <a:pt x="112776" y="9271"/>
                </a:lnTo>
                <a:lnTo>
                  <a:pt x="194945" y="383921"/>
                </a:lnTo>
                <a:lnTo>
                  <a:pt x="294640" y="9271"/>
                </a:lnTo>
                <a:lnTo>
                  <a:pt x="425704" y="9271"/>
                </a:lnTo>
                <a:lnTo>
                  <a:pt x="521208" y="390271"/>
                </a:lnTo>
                <a:lnTo>
                  <a:pt x="605028" y="9271"/>
                </a:lnTo>
                <a:lnTo>
                  <a:pt x="715899" y="9271"/>
                </a:lnTo>
                <a:lnTo>
                  <a:pt x="583438" y="554736"/>
                </a:lnTo>
                <a:lnTo>
                  <a:pt x="466598" y="554736"/>
                </a:lnTo>
                <a:lnTo>
                  <a:pt x="357886" y="146939"/>
                </a:lnTo>
                <a:lnTo>
                  <a:pt x="249682" y="554736"/>
                </a:lnTo>
                <a:lnTo>
                  <a:pt x="130175" y="554736"/>
                </a:lnTo>
                <a:lnTo>
                  <a:pt x="0" y="9271"/>
                </a:lnTo>
                <a:close/>
              </a:path>
              <a:path w="5078095" h="564515">
                <a:moveTo>
                  <a:pt x="1561084" y="0"/>
                </a:moveTo>
                <a:lnTo>
                  <a:pt x="1618355" y="4669"/>
                </a:lnTo>
                <a:lnTo>
                  <a:pt x="1669589" y="18684"/>
                </a:lnTo>
                <a:lnTo>
                  <a:pt x="1714799" y="42058"/>
                </a:lnTo>
                <a:lnTo>
                  <a:pt x="1753997" y="74803"/>
                </a:lnTo>
                <a:lnTo>
                  <a:pt x="1780057" y="107019"/>
                </a:lnTo>
                <a:lnTo>
                  <a:pt x="1800326" y="143923"/>
                </a:lnTo>
                <a:lnTo>
                  <a:pt x="1814804" y="185509"/>
                </a:lnTo>
                <a:lnTo>
                  <a:pt x="1823491" y="231770"/>
                </a:lnTo>
                <a:lnTo>
                  <a:pt x="1826387" y="282702"/>
                </a:lnTo>
                <a:lnTo>
                  <a:pt x="1823520" y="333270"/>
                </a:lnTo>
                <a:lnTo>
                  <a:pt x="1814918" y="379217"/>
                </a:lnTo>
                <a:lnTo>
                  <a:pt x="1800573" y="420556"/>
                </a:lnTo>
                <a:lnTo>
                  <a:pt x="1780480" y="457299"/>
                </a:lnTo>
                <a:lnTo>
                  <a:pt x="1754632" y="489458"/>
                </a:lnTo>
                <a:lnTo>
                  <a:pt x="1715698" y="522055"/>
                </a:lnTo>
                <a:lnTo>
                  <a:pt x="1670716" y="545353"/>
                </a:lnTo>
                <a:lnTo>
                  <a:pt x="1619686" y="559341"/>
                </a:lnTo>
                <a:lnTo>
                  <a:pt x="1562608" y="564007"/>
                </a:lnTo>
                <a:lnTo>
                  <a:pt x="1504882" y="559365"/>
                </a:lnTo>
                <a:lnTo>
                  <a:pt x="1453419" y="545449"/>
                </a:lnTo>
                <a:lnTo>
                  <a:pt x="1408195" y="522269"/>
                </a:lnTo>
                <a:lnTo>
                  <a:pt x="1369187" y="489839"/>
                </a:lnTo>
                <a:lnTo>
                  <a:pt x="1337756" y="449193"/>
                </a:lnTo>
                <a:lnTo>
                  <a:pt x="1315291" y="401558"/>
                </a:lnTo>
                <a:lnTo>
                  <a:pt x="1301803" y="346946"/>
                </a:lnTo>
                <a:lnTo>
                  <a:pt x="1297305" y="285369"/>
                </a:lnTo>
                <a:lnTo>
                  <a:pt x="1298872" y="245338"/>
                </a:lnTo>
                <a:lnTo>
                  <a:pt x="1311342" y="175373"/>
                </a:lnTo>
                <a:lnTo>
                  <a:pt x="1332366" y="125154"/>
                </a:lnTo>
                <a:lnTo>
                  <a:pt x="1357755" y="87729"/>
                </a:lnTo>
                <a:lnTo>
                  <a:pt x="1389477" y="55183"/>
                </a:lnTo>
                <a:lnTo>
                  <a:pt x="1424771" y="30660"/>
                </a:lnTo>
                <a:lnTo>
                  <a:pt x="1470036" y="12108"/>
                </a:lnTo>
                <a:lnTo>
                  <a:pt x="1528798" y="1337"/>
                </a:lnTo>
                <a:lnTo>
                  <a:pt x="1561084" y="0"/>
                </a:lnTo>
                <a:close/>
              </a:path>
            </a:pathLst>
          </a:custGeom>
          <a:ln w="19050">
            <a:solidFill>
              <a:srgbClr val="000000"/>
            </a:solidFill>
          </a:ln>
        </p:spPr>
        <p:txBody>
          <a:bodyPr wrap="square" lIns="0" tIns="0" rIns="0" bIns="0" rtlCol="0"/>
          <a:lstStyle/>
          <a:p>
            <a:endParaRPr/>
          </a:p>
        </p:txBody>
      </p:sp>
      <p:pic>
        <p:nvPicPr>
          <p:cNvPr id="24" name="bg object 24"/>
          <p:cNvPicPr/>
          <p:nvPr/>
        </p:nvPicPr>
        <p:blipFill>
          <a:blip r:embed="rId5" cstate="print"/>
          <a:stretch>
            <a:fillRect/>
          </a:stretch>
        </p:blipFill>
        <p:spPr>
          <a:xfrm>
            <a:off x="7762875" y="2609850"/>
            <a:ext cx="3800474" cy="3648074"/>
          </a:xfrm>
          <a:prstGeom prst="rect">
            <a:avLst/>
          </a:prstGeom>
        </p:spPr>
      </p:pic>
      <p:sp>
        <p:nvSpPr>
          <p:cNvPr id="2" name="Holder 2"/>
          <p:cNvSpPr>
            <a:spLocks noGrp="1"/>
          </p:cNvSpPr>
          <p:nvPr>
            <p:ph type="title"/>
          </p:nvPr>
        </p:nvSpPr>
        <p:spPr/>
        <p:txBody>
          <a:bodyPr lIns="0" tIns="0" rIns="0" bIns="0"/>
          <a:lstStyle>
            <a:lvl1pPr>
              <a:defRPr sz="6000" b="1" i="0">
                <a:solidFill>
                  <a:srgbClr val="8DFA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426085" y="3809"/>
            <a:ext cx="11339829" cy="1539303"/>
          </a:xfrm>
          <a:prstGeom prst="rect">
            <a:avLst/>
          </a:prstGeom>
        </p:spPr>
        <p:txBody>
          <a:bodyPr wrap="square" lIns="0" tIns="0" rIns="0" bIns="0">
            <a:spAutoFit/>
          </a:bodyPr>
          <a:lstStyle>
            <a:lvl1pPr>
              <a:defRPr sz="6000" b="1" i="0">
                <a:solidFill>
                  <a:srgbClr val="8DFA00"/>
                </a:solidFill>
                <a:latin typeface="Arial"/>
                <a:cs typeface="Arial"/>
              </a:defRPr>
            </a:lvl1pPr>
          </a:lstStyle>
          <a:p>
            <a:endParaRPr/>
          </a:p>
        </p:txBody>
      </p:sp>
      <p:sp>
        <p:nvSpPr>
          <p:cNvPr id="3" name="Holder 3"/>
          <p:cNvSpPr>
            <a:spLocks noGrp="1"/>
          </p:cNvSpPr>
          <p:nvPr>
            <p:ph type="body" idx="1"/>
          </p:nvPr>
        </p:nvSpPr>
        <p:spPr>
          <a:xfrm>
            <a:off x="3654805" y="3332162"/>
            <a:ext cx="8258175" cy="1853564"/>
          </a:xfrm>
          <a:prstGeom prst="rect">
            <a:avLst/>
          </a:prstGeom>
        </p:spPr>
        <p:txBody>
          <a:bodyPr wrap="square" lIns="0" tIns="0" rIns="0" bIns="0">
            <a:spAutoFit/>
          </a:bodyPr>
          <a:lstStyle>
            <a:lvl1pPr>
              <a:defRPr sz="3950" b="1" i="0">
                <a:solidFill>
                  <a:schemeClr val="bg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jpg"/><Relationship Id="rId11" Type="http://schemas.openxmlformats.org/officeDocument/2006/relationships/image" Target="../media/image7.pn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s://www.lifeisgood.se/flex" TargetMode="External"/><Relationship Id="rId7" Type="http://schemas.openxmlformats.org/officeDocument/2006/relationships/image" Target="../media/image56.jpe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5.emf"/><Relationship Id="rId5" Type="http://schemas.openxmlformats.org/officeDocument/2006/relationships/hyperlink" Target="https://www.epicslim.com/mylove" TargetMode="External"/><Relationship Id="rId4" Type="http://schemas.openxmlformats.org/officeDocument/2006/relationships/hyperlink" Target="https://www.epicslim.com/kubbi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29.emf"/><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20275" y="2495550"/>
            <a:ext cx="2257424" cy="2028824"/>
          </a:xfrm>
          <a:prstGeom prst="rect">
            <a:avLst/>
          </a:prstGeom>
        </p:spPr>
      </p:pic>
      <p:grpSp>
        <p:nvGrpSpPr>
          <p:cNvPr id="3" name="object 3"/>
          <p:cNvGrpSpPr/>
          <p:nvPr/>
        </p:nvGrpSpPr>
        <p:grpSpPr>
          <a:xfrm>
            <a:off x="1072029" y="399624"/>
            <a:ext cx="7511415" cy="2829560"/>
            <a:chOff x="1072029" y="399624"/>
            <a:chExt cx="7511415" cy="2829560"/>
          </a:xfrm>
        </p:grpSpPr>
        <p:sp>
          <p:nvSpPr>
            <p:cNvPr id="4" name="object 4"/>
            <p:cNvSpPr/>
            <p:nvPr/>
          </p:nvSpPr>
          <p:spPr>
            <a:xfrm>
              <a:off x="4563999" y="977518"/>
              <a:ext cx="3377565" cy="1128395"/>
            </a:xfrm>
            <a:custGeom>
              <a:avLst/>
              <a:gdLst/>
              <a:ahLst/>
              <a:cxnLst/>
              <a:rect l="l" t="t" r="r" b="b"/>
              <a:pathLst>
                <a:path w="3377565" h="1128395">
                  <a:moveTo>
                    <a:pt x="1427734" y="18669"/>
                  </a:moveTo>
                  <a:lnTo>
                    <a:pt x="1016127" y="18669"/>
                  </a:lnTo>
                  <a:lnTo>
                    <a:pt x="1016127" y="1109599"/>
                  </a:lnTo>
                  <a:lnTo>
                    <a:pt x="1160526" y="1109599"/>
                  </a:lnTo>
                  <a:lnTo>
                    <a:pt x="1160526" y="666115"/>
                  </a:lnTo>
                  <a:lnTo>
                    <a:pt x="1440307" y="666115"/>
                  </a:lnTo>
                  <a:lnTo>
                    <a:pt x="1503521" y="664147"/>
                  </a:lnTo>
                  <a:lnTo>
                    <a:pt x="1560905" y="658246"/>
                  </a:lnTo>
                  <a:lnTo>
                    <a:pt x="1612456" y="648410"/>
                  </a:lnTo>
                  <a:lnTo>
                    <a:pt x="1658176" y="634639"/>
                  </a:lnTo>
                  <a:lnTo>
                    <a:pt x="1698065" y="616934"/>
                  </a:lnTo>
                  <a:lnTo>
                    <a:pt x="1732121" y="595295"/>
                  </a:lnTo>
                  <a:lnTo>
                    <a:pt x="1785990" y="537337"/>
                  </a:lnTo>
                  <a:lnTo>
                    <a:pt x="1160526" y="537337"/>
                  </a:lnTo>
                  <a:lnTo>
                    <a:pt x="1160526" y="147447"/>
                  </a:lnTo>
                  <a:lnTo>
                    <a:pt x="1793530" y="147447"/>
                  </a:lnTo>
                  <a:lnTo>
                    <a:pt x="1777317" y="125174"/>
                  </a:lnTo>
                  <a:lnTo>
                    <a:pt x="1728343" y="80010"/>
                  </a:lnTo>
                  <a:lnTo>
                    <a:pt x="1667494" y="48498"/>
                  </a:lnTo>
                  <a:lnTo>
                    <a:pt x="1593596" y="29083"/>
                  </a:lnTo>
                  <a:lnTo>
                    <a:pt x="1523476" y="21256"/>
                  </a:lnTo>
                  <a:lnTo>
                    <a:pt x="1478813" y="19313"/>
                  </a:lnTo>
                  <a:lnTo>
                    <a:pt x="1427734" y="18669"/>
                  </a:lnTo>
                  <a:close/>
                </a:path>
                <a:path w="3377565" h="1128395">
                  <a:moveTo>
                    <a:pt x="1793530" y="147447"/>
                  </a:moveTo>
                  <a:lnTo>
                    <a:pt x="1439545" y="147447"/>
                  </a:lnTo>
                  <a:lnTo>
                    <a:pt x="1484816" y="148044"/>
                  </a:lnTo>
                  <a:lnTo>
                    <a:pt x="1522349" y="149844"/>
                  </a:lnTo>
                  <a:lnTo>
                    <a:pt x="1574292" y="157099"/>
                  </a:lnTo>
                  <a:lnTo>
                    <a:pt x="1625361" y="181006"/>
                  </a:lnTo>
                  <a:lnTo>
                    <a:pt x="1665478" y="221488"/>
                  </a:lnTo>
                  <a:lnTo>
                    <a:pt x="1691370" y="275082"/>
                  </a:lnTo>
                  <a:lnTo>
                    <a:pt x="1700022" y="338582"/>
                  </a:lnTo>
                  <a:lnTo>
                    <a:pt x="1696352" y="383236"/>
                  </a:lnTo>
                  <a:lnTo>
                    <a:pt x="1685337" y="422544"/>
                  </a:lnTo>
                  <a:lnTo>
                    <a:pt x="1666964" y="456543"/>
                  </a:lnTo>
                  <a:lnTo>
                    <a:pt x="1641221" y="485267"/>
                  </a:lnTo>
                  <a:lnTo>
                    <a:pt x="1606792" y="508029"/>
                  </a:lnTo>
                  <a:lnTo>
                    <a:pt x="1562195" y="524303"/>
                  </a:lnTo>
                  <a:lnTo>
                    <a:pt x="1507454" y="534076"/>
                  </a:lnTo>
                  <a:lnTo>
                    <a:pt x="1442593" y="537337"/>
                  </a:lnTo>
                  <a:lnTo>
                    <a:pt x="1785990" y="537337"/>
                  </a:lnTo>
                  <a:lnTo>
                    <a:pt x="1817017" y="485771"/>
                  </a:lnTo>
                  <a:lnTo>
                    <a:pt x="1834715" y="438661"/>
                  </a:lnTo>
                  <a:lnTo>
                    <a:pt x="1845329" y="388118"/>
                  </a:lnTo>
                  <a:lnTo>
                    <a:pt x="1848866" y="334137"/>
                  </a:lnTo>
                  <a:lnTo>
                    <a:pt x="1846794" y="294467"/>
                  </a:lnTo>
                  <a:lnTo>
                    <a:pt x="1840579" y="256428"/>
                  </a:lnTo>
                  <a:lnTo>
                    <a:pt x="1830220" y="220033"/>
                  </a:lnTo>
                  <a:lnTo>
                    <a:pt x="1815719" y="185293"/>
                  </a:lnTo>
                  <a:lnTo>
                    <a:pt x="1797833" y="153358"/>
                  </a:lnTo>
                  <a:lnTo>
                    <a:pt x="1793530" y="147447"/>
                  </a:lnTo>
                  <a:close/>
                </a:path>
                <a:path w="3377565" h="1128395">
                  <a:moveTo>
                    <a:pt x="2194689" y="18669"/>
                  </a:moveTo>
                  <a:lnTo>
                    <a:pt x="2050415" y="18669"/>
                  </a:lnTo>
                  <a:lnTo>
                    <a:pt x="2050415" y="1109599"/>
                  </a:lnTo>
                  <a:lnTo>
                    <a:pt x="2194689" y="1109599"/>
                  </a:lnTo>
                  <a:lnTo>
                    <a:pt x="2194689" y="18669"/>
                  </a:lnTo>
                  <a:close/>
                </a:path>
                <a:path w="3377565" h="1128395">
                  <a:moveTo>
                    <a:pt x="788797" y="18669"/>
                  </a:moveTo>
                  <a:lnTo>
                    <a:pt x="0" y="18669"/>
                  </a:lnTo>
                  <a:lnTo>
                    <a:pt x="0" y="1109599"/>
                  </a:lnTo>
                  <a:lnTo>
                    <a:pt x="814070" y="1109599"/>
                  </a:lnTo>
                  <a:lnTo>
                    <a:pt x="814070" y="980821"/>
                  </a:lnTo>
                  <a:lnTo>
                    <a:pt x="144272" y="980821"/>
                  </a:lnTo>
                  <a:lnTo>
                    <a:pt x="144272" y="609473"/>
                  </a:lnTo>
                  <a:lnTo>
                    <a:pt x="747776" y="609473"/>
                  </a:lnTo>
                  <a:lnTo>
                    <a:pt x="747776" y="481457"/>
                  </a:lnTo>
                  <a:lnTo>
                    <a:pt x="144272" y="481457"/>
                  </a:lnTo>
                  <a:lnTo>
                    <a:pt x="144272" y="147447"/>
                  </a:lnTo>
                  <a:lnTo>
                    <a:pt x="788797" y="147447"/>
                  </a:lnTo>
                  <a:lnTo>
                    <a:pt x="788797" y="18669"/>
                  </a:lnTo>
                  <a:close/>
                </a:path>
                <a:path w="3377565" h="1128395">
                  <a:moveTo>
                    <a:pt x="2927731" y="0"/>
                  </a:moveTo>
                  <a:lnTo>
                    <a:pt x="2870945" y="2636"/>
                  </a:lnTo>
                  <a:lnTo>
                    <a:pt x="2816105" y="10546"/>
                  </a:lnTo>
                  <a:lnTo>
                    <a:pt x="2763203" y="23728"/>
                  </a:lnTo>
                  <a:lnTo>
                    <a:pt x="2712233" y="42184"/>
                  </a:lnTo>
                  <a:lnTo>
                    <a:pt x="2663190" y="65913"/>
                  </a:lnTo>
                  <a:lnTo>
                    <a:pt x="2617316" y="94716"/>
                  </a:lnTo>
                  <a:lnTo>
                    <a:pt x="2575856" y="128397"/>
                  </a:lnTo>
                  <a:lnTo>
                    <a:pt x="2538804" y="166954"/>
                  </a:lnTo>
                  <a:lnTo>
                    <a:pt x="2506153" y="210388"/>
                  </a:lnTo>
                  <a:lnTo>
                    <a:pt x="2477897" y="258699"/>
                  </a:lnTo>
                  <a:lnTo>
                    <a:pt x="2457989" y="302196"/>
                  </a:lnTo>
                  <a:lnTo>
                    <a:pt x="2441702" y="348107"/>
                  </a:lnTo>
                  <a:lnTo>
                    <a:pt x="2429033" y="396430"/>
                  </a:lnTo>
                  <a:lnTo>
                    <a:pt x="2419985" y="447167"/>
                  </a:lnTo>
                  <a:lnTo>
                    <a:pt x="2414555" y="500316"/>
                  </a:lnTo>
                  <a:lnTo>
                    <a:pt x="2412766" y="555244"/>
                  </a:lnTo>
                  <a:lnTo>
                    <a:pt x="2412746" y="555879"/>
                  </a:lnTo>
                  <a:lnTo>
                    <a:pt x="2414353" y="607442"/>
                  </a:lnTo>
                  <a:lnTo>
                    <a:pt x="2419171" y="657869"/>
                  </a:lnTo>
                  <a:lnTo>
                    <a:pt x="2427192" y="707167"/>
                  </a:lnTo>
                  <a:lnTo>
                    <a:pt x="2438409" y="755344"/>
                  </a:lnTo>
                  <a:lnTo>
                    <a:pt x="2452815" y="802406"/>
                  </a:lnTo>
                  <a:lnTo>
                    <a:pt x="2470404" y="848360"/>
                  </a:lnTo>
                  <a:lnTo>
                    <a:pt x="2495597" y="900267"/>
                  </a:lnTo>
                  <a:lnTo>
                    <a:pt x="2525010" y="947023"/>
                  </a:lnTo>
                  <a:lnTo>
                    <a:pt x="2558652" y="988628"/>
                  </a:lnTo>
                  <a:lnTo>
                    <a:pt x="2596538" y="1025083"/>
                  </a:lnTo>
                  <a:lnTo>
                    <a:pt x="2638679" y="1056386"/>
                  </a:lnTo>
                  <a:lnTo>
                    <a:pt x="2677339" y="1078325"/>
                  </a:lnTo>
                  <a:lnTo>
                    <a:pt x="2719658" y="1096268"/>
                  </a:lnTo>
                  <a:lnTo>
                    <a:pt x="2765631" y="1110218"/>
                  </a:lnTo>
                  <a:lnTo>
                    <a:pt x="2815256" y="1120177"/>
                  </a:lnTo>
                  <a:lnTo>
                    <a:pt x="2868528" y="1126150"/>
                  </a:lnTo>
                  <a:lnTo>
                    <a:pt x="2925445" y="1128141"/>
                  </a:lnTo>
                  <a:lnTo>
                    <a:pt x="2980817" y="1125548"/>
                  </a:lnTo>
                  <a:lnTo>
                    <a:pt x="3033268" y="1117769"/>
                  </a:lnTo>
                  <a:lnTo>
                    <a:pt x="3082798" y="1104804"/>
                  </a:lnTo>
                  <a:lnTo>
                    <a:pt x="3129407" y="1086654"/>
                  </a:lnTo>
                  <a:lnTo>
                    <a:pt x="3173095" y="1063318"/>
                  </a:lnTo>
                  <a:lnTo>
                    <a:pt x="3213862" y="1034796"/>
                  </a:lnTo>
                  <a:lnTo>
                    <a:pt x="3247406" y="1004697"/>
                  </a:lnTo>
                  <a:lnTo>
                    <a:pt x="2913634" y="1004697"/>
                  </a:lnTo>
                  <a:lnTo>
                    <a:pt x="2864625" y="1001482"/>
                  </a:lnTo>
                  <a:lnTo>
                    <a:pt x="2817415" y="991838"/>
                  </a:lnTo>
                  <a:lnTo>
                    <a:pt x="2771991" y="975764"/>
                  </a:lnTo>
                  <a:lnTo>
                    <a:pt x="2728341" y="953262"/>
                  </a:lnTo>
                  <a:lnTo>
                    <a:pt x="2688310" y="924353"/>
                  </a:lnTo>
                  <a:lnTo>
                    <a:pt x="2653934" y="888873"/>
                  </a:lnTo>
                  <a:lnTo>
                    <a:pt x="2625203" y="846820"/>
                  </a:lnTo>
                  <a:lnTo>
                    <a:pt x="2602103" y="798195"/>
                  </a:lnTo>
                  <a:lnTo>
                    <a:pt x="2587582" y="755344"/>
                  </a:lnTo>
                  <a:lnTo>
                    <a:pt x="2576211" y="709475"/>
                  </a:lnTo>
                  <a:lnTo>
                    <a:pt x="2568096" y="660879"/>
                  </a:lnTo>
                  <a:lnTo>
                    <a:pt x="2563218" y="609466"/>
                  </a:lnTo>
                  <a:lnTo>
                    <a:pt x="2561609" y="555879"/>
                  </a:lnTo>
                  <a:lnTo>
                    <a:pt x="2561590" y="555244"/>
                  </a:lnTo>
                  <a:lnTo>
                    <a:pt x="2563733" y="501642"/>
                  </a:lnTo>
                  <a:lnTo>
                    <a:pt x="2570162" y="448849"/>
                  </a:lnTo>
                  <a:lnTo>
                    <a:pt x="2580878" y="396867"/>
                  </a:lnTo>
                  <a:lnTo>
                    <a:pt x="2595880" y="345694"/>
                  </a:lnTo>
                  <a:lnTo>
                    <a:pt x="2616092" y="297499"/>
                  </a:lnTo>
                  <a:lnTo>
                    <a:pt x="2642616" y="254460"/>
                  </a:lnTo>
                  <a:lnTo>
                    <a:pt x="2675425" y="216588"/>
                  </a:lnTo>
                  <a:lnTo>
                    <a:pt x="2714498" y="183896"/>
                  </a:lnTo>
                  <a:lnTo>
                    <a:pt x="2759340" y="157485"/>
                  </a:lnTo>
                  <a:lnTo>
                    <a:pt x="2809303" y="138636"/>
                  </a:lnTo>
                  <a:lnTo>
                    <a:pt x="2864409" y="127335"/>
                  </a:lnTo>
                  <a:lnTo>
                    <a:pt x="2924683" y="123571"/>
                  </a:lnTo>
                  <a:lnTo>
                    <a:pt x="3248314" y="123571"/>
                  </a:lnTo>
                  <a:lnTo>
                    <a:pt x="3238394" y="113072"/>
                  </a:lnTo>
                  <a:lnTo>
                    <a:pt x="3203067" y="83439"/>
                  </a:lnTo>
                  <a:lnTo>
                    <a:pt x="3164406" y="57943"/>
                  </a:lnTo>
                  <a:lnTo>
                    <a:pt x="3122850" y="37084"/>
                  </a:lnTo>
                  <a:lnTo>
                    <a:pt x="3078400" y="20859"/>
                  </a:lnTo>
                  <a:lnTo>
                    <a:pt x="3031062" y="9271"/>
                  </a:lnTo>
                  <a:lnTo>
                    <a:pt x="2980837" y="2317"/>
                  </a:lnTo>
                  <a:lnTo>
                    <a:pt x="2927731" y="0"/>
                  </a:lnTo>
                  <a:close/>
                </a:path>
                <a:path w="3377565" h="1128395">
                  <a:moveTo>
                    <a:pt x="3232785" y="727075"/>
                  </a:moveTo>
                  <a:lnTo>
                    <a:pt x="3218719" y="779454"/>
                  </a:lnTo>
                  <a:lnTo>
                    <a:pt x="3200301" y="826409"/>
                  </a:lnTo>
                  <a:lnTo>
                    <a:pt x="3177537" y="867938"/>
                  </a:lnTo>
                  <a:lnTo>
                    <a:pt x="3150432" y="904041"/>
                  </a:lnTo>
                  <a:lnTo>
                    <a:pt x="3118993" y="934720"/>
                  </a:lnTo>
                  <a:lnTo>
                    <a:pt x="3074582" y="965317"/>
                  </a:lnTo>
                  <a:lnTo>
                    <a:pt x="3025552" y="987186"/>
                  </a:lnTo>
                  <a:lnTo>
                    <a:pt x="2971903" y="1000317"/>
                  </a:lnTo>
                  <a:lnTo>
                    <a:pt x="2913634" y="1004697"/>
                  </a:lnTo>
                  <a:lnTo>
                    <a:pt x="3247406" y="1004697"/>
                  </a:lnTo>
                  <a:lnTo>
                    <a:pt x="3284427" y="963168"/>
                  </a:lnTo>
                  <a:lnTo>
                    <a:pt x="3313668" y="920305"/>
                  </a:lnTo>
                  <a:lnTo>
                    <a:pt x="3338877" y="872744"/>
                  </a:lnTo>
                  <a:lnTo>
                    <a:pt x="3360050" y="820483"/>
                  </a:lnTo>
                  <a:lnTo>
                    <a:pt x="3377184" y="763524"/>
                  </a:lnTo>
                  <a:lnTo>
                    <a:pt x="3232785" y="727075"/>
                  </a:lnTo>
                  <a:close/>
                </a:path>
                <a:path w="3377565" h="1128395">
                  <a:moveTo>
                    <a:pt x="3248314" y="123571"/>
                  </a:moveTo>
                  <a:lnTo>
                    <a:pt x="2924683" y="123571"/>
                  </a:lnTo>
                  <a:lnTo>
                    <a:pt x="2977098" y="126974"/>
                  </a:lnTo>
                  <a:lnTo>
                    <a:pt x="3024822" y="137175"/>
                  </a:lnTo>
                  <a:lnTo>
                    <a:pt x="3067879" y="154164"/>
                  </a:lnTo>
                  <a:lnTo>
                    <a:pt x="3106293" y="177927"/>
                  </a:lnTo>
                  <a:lnTo>
                    <a:pt x="3140249" y="209121"/>
                  </a:lnTo>
                  <a:lnTo>
                    <a:pt x="3169920" y="248412"/>
                  </a:lnTo>
                  <a:lnTo>
                    <a:pt x="3195304" y="295798"/>
                  </a:lnTo>
                  <a:lnTo>
                    <a:pt x="3216402" y="351282"/>
                  </a:lnTo>
                  <a:lnTo>
                    <a:pt x="3358515" y="317754"/>
                  </a:lnTo>
                  <a:lnTo>
                    <a:pt x="3342026" y="269282"/>
                  </a:lnTo>
                  <a:lnTo>
                    <a:pt x="3321769" y="224578"/>
                  </a:lnTo>
                  <a:lnTo>
                    <a:pt x="3297745" y="183642"/>
                  </a:lnTo>
                  <a:lnTo>
                    <a:pt x="3269953" y="146473"/>
                  </a:lnTo>
                  <a:lnTo>
                    <a:pt x="3248314" y="123571"/>
                  </a:lnTo>
                  <a:close/>
                </a:path>
              </a:pathLst>
            </a:custGeom>
            <a:solidFill>
              <a:srgbClr val="91D050"/>
            </a:solidFill>
          </p:spPr>
          <p:txBody>
            <a:bodyPr wrap="square" lIns="0" tIns="0" rIns="0" bIns="0" rtlCol="0"/>
            <a:lstStyle/>
            <a:p>
              <a:endParaRPr/>
            </a:p>
          </p:txBody>
        </p:sp>
        <p:sp>
          <p:nvSpPr>
            <p:cNvPr id="5" name="object 5"/>
            <p:cNvSpPr/>
            <p:nvPr/>
          </p:nvSpPr>
          <p:spPr>
            <a:xfrm>
              <a:off x="4563999" y="977518"/>
              <a:ext cx="3377565" cy="1128395"/>
            </a:xfrm>
            <a:custGeom>
              <a:avLst/>
              <a:gdLst/>
              <a:ahLst/>
              <a:cxnLst/>
              <a:rect l="l" t="t" r="r" b="b"/>
              <a:pathLst>
                <a:path w="3377565" h="1128395">
                  <a:moveTo>
                    <a:pt x="1160526" y="147447"/>
                  </a:moveTo>
                  <a:lnTo>
                    <a:pt x="1160526" y="537337"/>
                  </a:lnTo>
                  <a:lnTo>
                    <a:pt x="1442593" y="537337"/>
                  </a:lnTo>
                  <a:lnTo>
                    <a:pt x="1507454" y="534076"/>
                  </a:lnTo>
                  <a:lnTo>
                    <a:pt x="1562195" y="524303"/>
                  </a:lnTo>
                  <a:lnTo>
                    <a:pt x="1606792" y="508029"/>
                  </a:lnTo>
                  <a:lnTo>
                    <a:pt x="1641221" y="485267"/>
                  </a:lnTo>
                  <a:lnTo>
                    <a:pt x="1666964" y="456543"/>
                  </a:lnTo>
                  <a:lnTo>
                    <a:pt x="1685337" y="422544"/>
                  </a:lnTo>
                  <a:lnTo>
                    <a:pt x="1696352" y="383236"/>
                  </a:lnTo>
                  <a:lnTo>
                    <a:pt x="1700022" y="338582"/>
                  </a:lnTo>
                  <a:lnTo>
                    <a:pt x="1697857" y="305605"/>
                  </a:lnTo>
                  <a:lnTo>
                    <a:pt x="1680573" y="247034"/>
                  </a:lnTo>
                  <a:lnTo>
                    <a:pt x="1646783" y="199175"/>
                  </a:lnTo>
                  <a:lnTo>
                    <a:pt x="1601202" y="166981"/>
                  </a:lnTo>
                  <a:lnTo>
                    <a:pt x="1552166" y="152858"/>
                  </a:lnTo>
                  <a:lnTo>
                    <a:pt x="1484816" y="148044"/>
                  </a:lnTo>
                  <a:lnTo>
                    <a:pt x="1439545" y="147447"/>
                  </a:lnTo>
                  <a:lnTo>
                    <a:pt x="1160526" y="147447"/>
                  </a:lnTo>
                  <a:close/>
                </a:path>
                <a:path w="3377565" h="1128395">
                  <a:moveTo>
                    <a:pt x="2050415" y="18669"/>
                  </a:moveTo>
                  <a:lnTo>
                    <a:pt x="2194689" y="18669"/>
                  </a:lnTo>
                  <a:lnTo>
                    <a:pt x="2194689" y="1109599"/>
                  </a:lnTo>
                  <a:lnTo>
                    <a:pt x="2050415" y="1109599"/>
                  </a:lnTo>
                  <a:lnTo>
                    <a:pt x="2050415" y="18669"/>
                  </a:lnTo>
                  <a:close/>
                </a:path>
                <a:path w="3377565" h="1128395">
                  <a:moveTo>
                    <a:pt x="1016127" y="18669"/>
                  </a:moveTo>
                  <a:lnTo>
                    <a:pt x="1427734" y="18669"/>
                  </a:lnTo>
                  <a:lnTo>
                    <a:pt x="1478813" y="19313"/>
                  </a:lnTo>
                  <a:lnTo>
                    <a:pt x="1523476" y="21256"/>
                  </a:lnTo>
                  <a:lnTo>
                    <a:pt x="1561732" y="24509"/>
                  </a:lnTo>
                  <a:lnTo>
                    <a:pt x="1632170" y="37272"/>
                  </a:lnTo>
                  <a:lnTo>
                    <a:pt x="1699555" y="62747"/>
                  </a:lnTo>
                  <a:lnTo>
                    <a:pt x="1754157" y="100728"/>
                  </a:lnTo>
                  <a:lnTo>
                    <a:pt x="1797833" y="153358"/>
                  </a:lnTo>
                  <a:lnTo>
                    <a:pt x="1830220" y="220033"/>
                  </a:lnTo>
                  <a:lnTo>
                    <a:pt x="1846794" y="294467"/>
                  </a:lnTo>
                  <a:lnTo>
                    <a:pt x="1848866" y="334137"/>
                  </a:lnTo>
                  <a:lnTo>
                    <a:pt x="1845329" y="388118"/>
                  </a:lnTo>
                  <a:lnTo>
                    <a:pt x="1834715" y="438661"/>
                  </a:lnTo>
                  <a:lnTo>
                    <a:pt x="1817017" y="485771"/>
                  </a:lnTo>
                  <a:lnTo>
                    <a:pt x="1792230" y="529456"/>
                  </a:lnTo>
                  <a:lnTo>
                    <a:pt x="1760347" y="569722"/>
                  </a:lnTo>
                  <a:lnTo>
                    <a:pt x="1698065" y="616934"/>
                  </a:lnTo>
                  <a:lnTo>
                    <a:pt x="1658176" y="634639"/>
                  </a:lnTo>
                  <a:lnTo>
                    <a:pt x="1612456" y="648410"/>
                  </a:lnTo>
                  <a:lnTo>
                    <a:pt x="1560905" y="658246"/>
                  </a:lnTo>
                  <a:lnTo>
                    <a:pt x="1503521" y="664147"/>
                  </a:lnTo>
                  <a:lnTo>
                    <a:pt x="1440307" y="666115"/>
                  </a:lnTo>
                  <a:lnTo>
                    <a:pt x="1160526" y="666115"/>
                  </a:lnTo>
                  <a:lnTo>
                    <a:pt x="1160526" y="1109599"/>
                  </a:lnTo>
                  <a:lnTo>
                    <a:pt x="1016127" y="1109599"/>
                  </a:lnTo>
                  <a:lnTo>
                    <a:pt x="1016127" y="18669"/>
                  </a:lnTo>
                  <a:close/>
                </a:path>
                <a:path w="3377565" h="1128395">
                  <a:moveTo>
                    <a:pt x="0" y="18669"/>
                  </a:moveTo>
                  <a:lnTo>
                    <a:pt x="788797" y="18669"/>
                  </a:lnTo>
                  <a:lnTo>
                    <a:pt x="788797" y="147447"/>
                  </a:lnTo>
                  <a:lnTo>
                    <a:pt x="144272" y="147447"/>
                  </a:lnTo>
                  <a:lnTo>
                    <a:pt x="144272" y="481457"/>
                  </a:lnTo>
                  <a:lnTo>
                    <a:pt x="747776" y="481457"/>
                  </a:lnTo>
                  <a:lnTo>
                    <a:pt x="747776" y="609473"/>
                  </a:lnTo>
                  <a:lnTo>
                    <a:pt x="144272" y="609473"/>
                  </a:lnTo>
                  <a:lnTo>
                    <a:pt x="144272" y="980821"/>
                  </a:lnTo>
                  <a:lnTo>
                    <a:pt x="814070" y="980821"/>
                  </a:lnTo>
                  <a:lnTo>
                    <a:pt x="814070" y="1109599"/>
                  </a:lnTo>
                  <a:lnTo>
                    <a:pt x="0" y="1109599"/>
                  </a:lnTo>
                  <a:lnTo>
                    <a:pt x="0" y="18669"/>
                  </a:lnTo>
                  <a:close/>
                </a:path>
                <a:path w="3377565" h="1128395">
                  <a:moveTo>
                    <a:pt x="2927731" y="0"/>
                  </a:moveTo>
                  <a:lnTo>
                    <a:pt x="2980837" y="2317"/>
                  </a:lnTo>
                  <a:lnTo>
                    <a:pt x="3031062" y="9271"/>
                  </a:lnTo>
                  <a:lnTo>
                    <a:pt x="3078400" y="20859"/>
                  </a:lnTo>
                  <a:lnTo>
                    <a:pt x="3122850" y="37084"/>
                  </a:lnTo>
                  <a:lnTo>
                    <a:pt x="3164406" y="57943"/>
                  </a:lnTo>
                  <a:lnTo>
                    <a:pt x="3203067" y="83439"/>
                  </a:lnTo>
                  <a:lnTo>
                    <a:pt x="3238394" y="113072"/>
                  </a:lnTo>
                  <a:lnTo>
                    <a:pt x="3269953" y="146473"/>
                  </a:lnTo>
                  <a:lnTo>
                    <a:pt x="3297745" y="183642"/>
                  </a:lnTo>
                  <a:lnTo>
                    <a:pt x="3321769" y="224578"/>
                  </a:lnTo>
                  <a:lnTo>
                    <a:pt x="3342026" y="269282"/>
                  </a:lnTo>
                  <a:lnTo>
                    <a:pt x="3358515" y="317754"/>
                  </a:lnTo>
                  <a:lnTo>
                    <a:pt x="3216402" y="351282"/>
                  </a:lnTo>
                  <a:lnTo>
                    <a:pt x="3195304" y="295798"/>
                  </a:lnTo>
                  <a:lnTo>
                    <a:pt x="3169920" y="248412"/>
                  </a:lnTo>
                  <a:lnTo>
                    <a:pt x="3140249" y="209121"/>
                  </a:lnTo>
                  <a:lnTo>
                    <a:pt x="3106293" y="177927"/>
                  </a:lnTo>
                  <a:lnTo>
                    <a:pt x="3067879" y="154164"/>
                  </a:lnTo>
                  <a:lnTo>
                    <a:pt x="3024822" y="137175"/>
                  </a:lnTo>
                  <a:lnTo>
                    <a:pt x="2977098" y="126974"/>
                  </a:lnTo>
                  <a:lnTo>
                    <a:pt x="2924683" y="123571"/>
                  </a:lnTo>
                  <a:lnTo>
                    <a:pt x="2864409" y="127335"/>
                  </a:lnTo>
                  <a:lnTo>
                    <a:pt x="2809303" y="138636"/>
                  </a:lnTo>
                  <a:lnTo>
                    <a:pt x="2759340" y="157485"/>
                  </a:lnTo>
                  <a:lnTo>
                    <a:pt x="2714498" y="183896"/>
                  </a:lnTo>
                  <a:lnTo>
                    <a:pt x="2675425" y="216588"/>
                  </a:lnTo>
                  <a:lnTo>
                    <a:pt x="2642616" y="254460"/>
                  </a:lnTo>
                  <a:lnTo>
                    <a:pt x="2616092" y="297499"/>
                  </a:lnTo>
                  <a:lnTo>
                    <a:pt x="2595880" y="345694"/>
                  </a:lnTo>
                  <a:lnTo>
                    <a:pt x="2580878" y="396867"/>
                  </a:lnTo>
                  <a:lnTo>
                    <a:pt x="2570162" y="448849"/>
                  </a:lnTo>
                  <a:lnTo>
                    <a:pt x="2563733" y="501642"/>
                  </a:lnTo>
                  <a:lnTo>
                    <a:pt x="2561590" y="555244"/>
                  </a:lnTo>
                  <a:lnTo>
                    <a:pt x="2563218" y="609466"/>
                  </a:lnTo>
                  <a:lnTo>
                    <a:pt x="2568096" y="660879"/>
                  </a:lnTo>
                  <a:lnTo>
                    <a:pt x="2576211" y="709475"/>
                  </a:lnTo>
                  <a:lnTo>
                    <a:pt x="2587550" y="755249"/>
                  </a:lnTo>
                  <a:lnTo>
                    <a:pt x="2602103" y="798195"/>
                  </a:lnTo>
                  <a:lnTo>
                    <a:pt x="2625203" y="846820"/>
                  </a:lnTo>
                  <a:lnTo>
                    <a:pt x="2653934" y="888873"/>
                  </a:lnTo>
                  <a:lnTo>
                    <a:pt x="2688310" y="924353"/>
                  </a:lnTo>
                  <a:lnTo>
                    <a:pt x="2728341" y="953262"/>
                  </a:lnTo>
                  <a:lnTo>
                    <a:pt x="2771991" y="975764"/>
                  </a:lnTo>
                  <a:lnTo>
                    <a:pt x="2817415" y="991838"/>
                  </a:lnTo>
                  <a:lnTo>
                    <a:pt x="2864625" y="1001482"/>
                  </a:lnTo>
                  <a:lnTo>
                    <a:pt x="2913634" y="1004697"/>
                  </a:lnTo>
                  <a:lnTo>
                    <a:pt x="2971903" y="1000317"/>
                  </a:lnTo>
                  <a:lnTo>
                    <a:pt x="3025552" y="987186"/>
                  </a:lnTo>
                  <a:lnTo>
                    <a:pt x="3074582" y="965317"/>
                  </a:lnTo>
                  <a:lnTo>
                    <a:pt x="3118993" y="934720"/>
                  </a:lnTo>
                  <a:lnTo>
                    <a:pt x="3150432" y="904041"/>
                  </a:lnTo>
                  <a:lnTo>
                    <a:pt x="3177536" y="867938"/>
                  </a:lnTo>
                  <a:lnTo>
                    <a:pt x="3200301" y="826409"/>
                  </a:lnTo>
                  <a:lnTo>
                    <a:pt x="3218719" y="779454"/>
                  </a:lnTo>
                  <a:lnTo>
                    <a:pt x="3232785" y="727075"/>
                  </a:lnTo>
                  <a:lnTo>
                    <a:pt x="3377184" y="763524"/>
                  </a:lnTo>
                  <a:lnTo>
                    <a:pt x="3360050" y="820483"/>
                  </a:lnTo>
                  <a:lnTo>
                    <a:pt x="3338877" y="872744"/>
                  </a:lnTo>
                  <a:lnTo>
                    <a:pt x="3313668" y="920305"/>
                  </a:lnTo>
                  <a:lnTo>
                    <a:pt x="3284427" y="963168"/>
                  </a:lnTo>
                  <a:lnTo>
                    <a:pt x="3251157" y="1001331"/>
                  </a:lnTo>
                  <a:lnTo>
                    <a:pt x="3213862" y="1034796"/>
                  </a:lnTo>
                  <a:lnTo>
                    <a:pt x="3173095" y="1063318"/>
                  </a:lnTo>
                  <a:lnTo>
                    <a:pt x="3129407" y="1086654"/>
                  </a:lnTo>
                  <a:lnTo>
                    <a:pt x="3082798" y="1104804"/>
                  </a:lnTo>
                  <a:lnTo>
                    <a:pt x="3033268" y="1117769"/>
                  </a:lnTo>
                  <a:lnTo>
                    <a:pt x="2980817" y="1125548"/>
                  </a:lnTo>
                  <a:lnTo>
                    <a:pt x="2925445" y="1128141"/>
                  </a:lnTo>
                  <a:lnTo>
                    <a:pt x="2868528" y="1126150"/>
                  </a:lnTo>
                  <a:lnTo>
                    <a:pt x="2815256" y="1120177"/>
                  </a:lnTo>
                  <a:lnTo>
                    <a:pt x="2765631" y="1110218"/>
                  </a:lnTo>
                  <a:lnTo>
                    <a:pt x="2719658" y="1096268"/>
                  </a:lnTo>
                  <a:lnTo>
                    <a:pt x="2677339" y="1078325"/>
                  </a:lnTo>
                  <a:lnTo>
                    <a:pt x="2638679" y="1056386"/>
                  </a:lnTo>
                  <a:lnTo>
                    <a:pt x="2596538" y="1025083"/>
                  </a:lnTo>
                  <a:lnTo>
                    <a:pt x="2558652" y="988628"/>
                  </a:lnTo>
                  <a:lnTo>
                    <a:pt x="2525009" y="947023"/>
                  </a:lnTo>
                  <a:lnTo>
                    <a:pt x="2495597" y="900267"/>
                  </a:lnTo>
                  <a:lnTo>
                    <a:pt x="2470404" y="848360"/>
                  </a:lnTo>
                  <a:lnTo>
                    <a:pt x="2452815" y="802406"/>
                  </a:lnTo>
                  <a:lnTo>
                    <a:pt x="2438409" y="755344"/>
                  </a:lnTo>
                  <a:lnTo>
                    <a:pt x="2427192" y="707167"/>
                  </a:lnTo>
                  <a:lnTo>
                    <a:pt x="2419171" y="657869"/>
                  </a:lnTo>
                  <a:lnTo>
                    <a:pt x="2414353" y="607442"/>
                  </a:lnTo>
                  <a:lnTo>
                    <a:pt x="2412746" y="555879"/>
                  </a:lnTo>
                  <a:lnTo>
                    <a:pt x="2414555" y="500316"/>
                  </a:lnTo>
                  <a:lnTo>
                    <a:pt x="2419985" y="447167"/>
                  </a:lnTo>
                  <a:lnTo>
                    <a:pt x="2429033" y="396430"/>
                  </a:lnTo>
                  <a:lnTo>
                    <a:pt x="2441702" y="348107"/>
                  </a:lnTo>
                  <a:lnTo>
                    <a:pt x="2457989" y="302196"/>
                  </a:lnTo>
                  <a:lnTo>
                    <a:pt x="2477897" y="258699"/>
                  </a:lnTo>
                  <a:lnTo>
                    <a:pt x="2506153" y="210388"/>
                  </a:lnTo>
                  <a:lnTo>
                    <a:pt x="2538804" y="166954"/>
                  </a:lnTo>
                  <a:lnTo>
                    <a:pt x="2575856" y="128397"/>
                  </a:lnTo>
                  <a:lnTo>
                    <a:pt x="2617316" y="94716"/>
                  </a:lnTo>
                  <a:lnTo>
                    <a:pt x="2663190" y="65913"/>
                  </a:lnTo>
                  <a:lnTo>
                    <a:pt x="2712233" y="42184"/>
                  </a:lnTo>
                  <a:lnTo>
                    <a:pt x="2763203" y="23728"/>
                  </a:lnTo>
                  <a:lnTo>
                    <a:pt x="2816105" y="10546"/>
                  </a:lnTo>
                  <a:lnTo>
                    <a:pt x="2870945" y="2636"/>
                  </a:lnTo>
                  <a:lnTo>
                    <a:pt x="2927731" y="0"/>
                  </a:lnTo>
                  <a:close/>
                </a:path>
              </a:pathLst>
            </a:custGeom>
            <a:ln w="9525">
              <a:solidFill>
                <a:srgbClr val="FFFFFF"/>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076325" y="400049"/>
              <a:ext cx="3371849" cy="2828924"/>
            </a:xfrm>
            <a:prstGeom prst="rect">
              <a:avLst/>
            </a:prstGeom>
          </p:spPr>
        </p:pic>
        <p:sp>
          <p:nvSpPr>
            <p:cNvPr id="7" name="object 7"/>
            <p:cNvSpPr/>
            <p:nvPr/>
          </p:nvSpPr>
          <p:spPr>
            <a:xfrm>
              <a:off x="4489475" y="763561"/>
              <a:ext cx="3867150" cy="1555750"/>
            </a:xfrm>
            <a:custGeom>
              <a:avLst/>
              <a:gdLst/>
              <a:ahLst/>
              <a:cxnLst/>
              <a:rect l="l" t="t" r="r" b="b"/>
              <a:pathLst>
                <a:path w="3867150" h="1555750">
                  <a:moveTo>
                    <a:pt x="3866781" y="768934"/>
                  </a:moveTo>
                  <a:lnTo>
                    <a:pt x="3711524" y="768934"/>
                  </a:lnTo>
                  <a:lnTo>
                    <a:pt x="3711524" y="399262"/>
                  </a:lnTo>
                  <a:lnTo>
                    <a:pt x="3563645" y="399262"/>
                  </a:lnTo>
                  <a:lnTo>
                    <a:pt x="3563645" y="0"/>
                  </a:lnTo>
                  <a:lnTo>
                    <a:pt x="3087395" y="0"/>
                  </a:lnTo>
                  <a:lnTo>
                    <a:pt x="1338224" y="0"/>
                  </a:lnTo>
                  <a:lnTo>
                    <a:pt x="861974" y="0"/>
                  </a:lnTo>
                  <a:lnTo>
                    <a:pt x="861974" y="140487"/>
                  </a:lnTo>
                  <a:lnTo>
                    <a:pt x="724547" y="140487"/>
                  </a:lnTo>
                  <a:lnTo>
                    <a:pt x="418325" y="140487"/>
                  </a:lnTo>
                  <a:lnTo>
                    <a:pt x="351764" y="140487"/>
                  </a:lnTo>
                  <a:lnTo>
                    <a:pt x="351764" y="128765"/>
                  </a:lnTo>
                  <a:lnTo>
                    <a:pt x="322237" y="128765"/>
                  </a:lnTo>
                  <a:lnTo>
                    <a:pt x="29527" y="128765"/>
                  </a:lnTo>
                  <a:lnTo>
                    <a:pt x="0" y="128765"/>
                  </a:lnTo>
                  <a:lnTo>
                    <a:pt x="0" y="451002"/>
                  </a:lnTo>
                  <a:lnTo>
                    <a:pt x="29527" y="451002"/>
                  </a:lnTo>
                  <a:lnTo>
                    <a:pt x="59105" y="451002"/>
                  </a:lnTo>
                  <a:lnTo>
                    <a:pt x="59105" y="631532"/>
                  </a:lnTo>
                  <a:lnTo>
                    <a:pt x="7353" y="631532"/>
                  </a:lnTo>
                  <a:lnTo>
                    <a:pt x="7353" y="953770"/>
                  </a:lnTo>
                  <a:lnTo>
                    <a:pt x="14744" y="953770"/>
                  </a:lnTo>
                  <a:lnTo>
                    <a:pt x="14744" y="1001217"/>
                  </a:lnTo>
                  <a:lnTo>
                    <a:pt x="14744" y="1104722"/>
                  </a:lnTo>
                  <a:lnTo>
                    <a:pt x="7353" y="1104722"/>
                  </a:lnTo>
                  <a:lnTo>
                    <a:pt x="7353" y="1426946"/>
                  </a:lnTo>
                  <a:lnTo>
                    <a:pt x="115189" y="1426946"/>
                  </a:lnTo>
                  <a:lnTo>
                    <a:pt x="115189" y="1466989"/>
                  </a:lnTo>
                  <a:lnTo>
                    <a:pt x="591439" y="1466989"/>
                  </a:lnTo>
                  <a:lnTo>
                    <a:pt x="603161" y="1466989"/>
                  </a:lnTo>
                  <a:lnTo>
                    <a:pt x="647573" y="1466989"/>
                  </a:lnTo>
                  <a:lnTo>
                    <a:pt x="647573" y="1555711"/>
                  </a:lnTo>
                  <a:lnTo>
                    <a:pt x="1123823" y="1555711"/>
                  </a:lnTo>
                  <a:lnTo>
                    <a:pt x="3146552" y="1555711"/>
                  </a:lnTo>
                  <a:lnTo>
                    <a:pt x="3622802" y="1555711"/>
                  </a:lnTo>
                  <a:lnTo>
                    <a:pt x="3622802" y="1245184"/>
                  </a:lnTo>
                  <a:lnTo>
                    <a:pt x="3866781" y="1245184"/>
                  </a:lnTo>
                  <a:lnTo>
                    <a:pt x="3866781" y="768934"/>
                  </a:lnTo>
                  <a:close/>
                </a:path>
              </a:pathLst>
            </a:custGeom>
            <a:solidFill>
              <a:srgbClr val="000000"/>
            </a:solidFill>
          </p:spPr>
          <p:txBody>
            <a:bodyPr wrap="square" lIns="0" tIns="0" rIns="0" bIns="0" rtlCol="0"/>
            <a:lstStyle/>
            <a:p>
              <a:endParaRPr/>
            </a:p>
          </p:txBody>
        </p:sp>
        <p:pic>
          <p:nvPicPr>
            <p:cNvPr id="8" name="object 8"/>
            <p:cNvPicPr/>
            <p:nvPr/>
          </p:nvPicPr>
          <p:blipFill>
            <a:blip r:embed="rId4" cstate="print"/>
            <a:stretch>
              <a:fillRect/>
            </a:stretch>
          </p:blipFill>
          <p:spPr>
            <a:xfrm>
              <a:off x="1072029" y="399624"/>
              <a:ext cx="3250882" cy="2227810"/>
            </a:xfrm>
            <a:prstGeom prst="rect">
              <a:avLst/>
            </a:prstGeom>
          </p:spPr>
        </p:pic>
        <p:pic>
          <p:nvPicPr>
            <p:cNvPr id="9" name="object 9"/>
            <p:cNvPicPr/>
            <p:nvPr/>
          </p:nvPicPr>
          <p:blipFill>
            <a:blip r:embed="rId5" cstate="print"/>
            <a:stretch>
              <a:fillRect/>
            </a:stretch>
          </p:blipFill>
          <p:spPr>
            <a:xfrm>
              <a:off x="4279619" y="762989"/>
              <a:ext cx="4303395" cy="1623502"/>
            </a:xfrm>
            <a:prstGeom prst="rect">
              <a:avLst/>
            </a:prstGeom>
          </p:spPr>
        </p:pic>
      </p:grpSp>
      <p:sp>
        <p:nvSpPr>
          <p:cNvPr id="10" name="object 10"/>
          <p:cNvSpPr txBox="1"/>
          <p:nvPr/>
        </p:nvSpPr>
        <p:spPr>
          <a:xfrm>
            <a:off x="2133600" y="4032186"/>
            <a:ext cx="6409690" cy="1248419"/>
          </a:xfrm>
          <a:prstGeom prst="rect">
            <a:avLst/>
          </a:prstGeom>
        </p:spPr>
        <p:txBody>
          <a:bodyPr vert="horz" wrap="square" lIns="0" tIns="17145" rIns="0" bIns="0" rtlCol="0">
            <a:spAutoFit/>
          </a:bodyPr>
          <a:lstStyle/>
          <a:p>
            <a:pPr marL="12700">
              <a:lnSpc>
                <a:spcPct val="100000"/>
              </a:lnSpc>
              <a:spcBef>
                <a:spcPts val="135"/>
              </a:spcBef>
            </a:pPr>
            <a:r>
              <a:rPr sz="8000" b="1" spc="-10" dirty="0">
                <a:solidFill>
                  <a:srgbClr val="FFFFFF"/>
                </a:solidFill>
                <a:latin typeface="Arial"/>
                <a:cs typeface="Arial"/>
              </a:rPr>
              <a:t>Present</a:t>
            </a:r>
            <a:r>
              <a:rPr lang="sv-SE" sz="8000" b="1" spc="-10" dirty="0" err="1">
                <a:solidFill>
                  <a:srgbClr val="FFFFFF"/>
                </a:solidFill>
                <a:latin typeface="Arial"/>
                <a:cs typeface="Arial"/>
              </a:rPr>
              <a:t>erar</a:t>
            </a:r>
            <a:r>
              <a:rPr sz="8000" b="1" spc="-10" dirty="0">
                <a:solidFill>
                  <a:srgbClr val="FFFFFF"/>
                </a:solidFill>
                <a:latin typeface="Arial"/>
                <a:cs typeface="Arial"/>
              </a:rPr>
              <a:t>:</a:t>
            </a:r>
            <a:endParaRPr sz="8000" dirty="0">
              <a:latin typeface="Arial"/>
              <a:cs typeface="Arial"/>
            </a:endParaRPr>
          </a:p>
        </p:txBody>
      </p:sp>
      <p:pic>
        <p:nvPicPr>
          <p:cNvPr id="11" name="object 11"/>
          <p:cNvPicPr/>
          <p:nvPr/>
        </p:nvPicPr>
        <p:blipFill>
          <a:blip r:embed="rId6" cstate="print"/>
          <a:stretch>
            <a:fillRect/>
          </a:stretch>
        </p:blipFill>
        <p:spPr>
          <a:xfrm>
            <a:off x="9563100" y="4124325"/>
            <a:ext cx="1381124" cy="14192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410575" y="0"/>
            <a:ext cx="2257424" cy="1676400"/>
          </a:xfrm>
          <a:prstGeom prst="rect">
            <a:avLst/>
          </a:prstGeom>
        </p:spPr>
      </p:pic>
      <p:grpSp>
        <p:nvGrpSpPr>
          <p:cNvPr id="3" name="object 3"/>
          <p:cNvGrpSpPr/>
          <p:nvPr/>
        </p:nvGrpSpPr>
        <p:grpSpPr>
          <a:xfrm>
            <a:off x="3163760" y="568388"/>
            <a:ext cx="3387090" cy="1137920"/>
            <a:chOff x="3163760" y="568388"/>
            <a:chExt cx="3387090" cy="1137920"/>
          </a:xfrm>
        </p:grpSpPr>
        <p:sp>
          <p:nvSpPr>
            <p:cNvPr id="4" name="object 4"/>
            <p:cNvSpPr/>
            <p:nvPr/>
          </p:nvSpPr>
          <p:spPr>
            <a:xfrm>
              <a:off x="3168523" y="573150"/>
              <a:ext cx="3377565" cy="1128395"/>
            </a:xfrm>
            <a:custGeom>
              <a:avLst/>
              <a:gdLst/>
              <a:ahLst/>
              <a:cxnLst/>
              <a:rect l="l" t="t" r="r" b="b"/>
              <a:pathLst>
                <a:path w="3377565" h="1128395">
                  <a:moveTo>
                    <a:pt x="1427734" y="18669"/>
                  </a:moveTo>
                  <a:lnTo>
                    <a:pt x="1016254" y="18669"/>
                  </a:lnTo>
                  <a:lnTo>
                    <a:pt x="1016254" y="1109599"/>
                  </a:lnTo>
                  <a:lnTo>
                    <a:pt x="1160526" y="1109599"/>
                  </a:lnTo>
                  <a:lnTo>
                    <a:pt x="1160526" y="665988"/>
                  </a:lnTo>
                  <a:lnTo>
                    <a:pt x="1440434" y="665988"/>
                  </a:lnTo>
                  <a:lnTo>
                    <a:pt x="1503601" y="664021"/>
                  </a:lnTo>
                  <a:lnTo>
                    <a:pt x="1560951" y="658122"/>
                  </a:lnTo>
                  <a:lnTo>
                    <a:pt x="1612480" y="648293"/>
                  </a:lnTo>
                  <a:lnTo>
                    <a:pt x="1658186" y="634536"/>
                  </a:lnTo>
                  <a:lnTo>
                    <a:pt x="1698068" y="616854"/>
                  </a:lnTo>
                  <a:lnTo>
                    <a:pt x="1732122" y="595248"/>
                  </a:lnTo>
                  <a:lnTo>
                    <a:pt x="1785990" y="537337"/>
                  </a:lnTo>
                  <a:lnTo>
                    <a:pt x="1160526" y="537337"/>
                  </a:lnTo>
                  <a:lnTo>
                    <a:pt x="1160526" y="147320"/>
                  </a:lnTo>
                  <a:lnTo>
                    <a:pt x="1793553" y="147320"/>
                  </a:lnTo>
                  <a:lnTo>
                    <a:pt x="1777380" y="125126"/>
                  </a:lnTo>
                  <a:lnTo>
                    <a:pt x="1728343" y="80010"/>
                  </a:lnTo>
                  <a:lnTo>
                    <a:pt x="1667510" y="48498"/>
                  </a:lnTo>
                  <a:lnTo>
                    <a:pt x="1593723" y="29083"/>
                  </a:lnTo>
                  <a:lnTo>
                    <a:pt x="1523539" y="21256"/>
                  </a:lnTo>
                  <a:lnTo>
                    <a:pt x="1478833" y="19313"/>
                  </a:lnTo>
                  <a:lnTo>
                    <a:pt x="1427734" y="18669"/>
                  </a:lnTo>
                  <a:close/>
                </a:path>
                <a:path w="3377565" h="1128395">
                  <a:moveTo>
                    <a:pt x="1793553" y="147320"/>
                  </a:moveTo>
                  <a:lnTo>
                    <a:pt x="1439672" y="147320"/>
                  </a:lnTo>
                  <a:lnTo>
                    <a:pt x="1484888" y="147937"/>
                  </a:lnTo>
                  <a:lnTo>
                    <a:pt x="1522412" y="149780"/>
                  </a:lnTo>
                  <a:lnTo>
                    <a:pt x="1574292" y="157099"/>
                  </a:lnTo>
                  <a:lnTo>
                    <a:pt x="1625361" y="180943"/>
                  </a:lnTo>
                  <a:lnTo>
                    <a:pt x="1665478" y="221361"/>
                  </a:lnTo>
                  <a:lnTo>
                    <a:pt x="1691417" y="275066"/>
                  </a:lnTo>
                  <a:lnTo>
                    <a:pt x="1700022" y="338582"/>
                  </a:lnTo>
                  <a:lnTo>
                    <a:pt x="1696354" y="383180"/>
                  </a:lnTo>
                  <a:lnTo>
                    <a:pt x="1685353" y="422481"/>
                  </a:lnTo>
                  <a:lnTo>
                    <a:pt x="1667017" y="456471"/>
                  </a:lnTo>
                  <a:lnTo>
                    <a:pt x="1641348" y="485140"/>
                  </a:lnTo>
                  <a:lnTo>
                    <a:pt x="1606845" y="507976"/>
                  </a:lnTo>
                  <a:lnTo>
                    <a:pt x="1562211" y="524287"/>
                  </a:lnTo>
                  <a:lnTo>
                    <a:pt x="1507456" y="534074"/>
                  </a:lnTo>
                  <a:lnTo>
                    <a:pt x="1442593" y="537337"/>
                  </a:lnTo>
                  <a:lnTo>
                    <a:pt x="1785990" y="537337"/>
                  </a:lnTo>
                  <a:lnTo>
                    <a:pt x="1817017" y="485771"/>
                  </a:lnTo>
                  <a:lnTo>
                    <a:pt x="1834715" y="438661"/>
                  </a:lnTo>
                  <a:lnTo>
                    <a:pt x="1845329" y="388118"/>
                  </a:lnTo>
                  <a:lnTo>
                    <a:pt x="1848866" y="334137"/>
                  </a:lnTo>
                  <a:lnTo>
                    <a:pt x="1846796" y="294413"/>
                  </a:lnTo>
                  <a:lnTo>
                    <a:pt x="1840595" y="256381"/>
                  </a:lnTo>
                  <a:lnTo>
                    <a:pt x="1830274" y="220015"/>
                  </a:lnTo>
                  <a:lnTo>
                    <a:pt x="1815846" y="185293"/>
                  </a:lnTo>
                  <a:lnTo>
                    <a:pt x="1797941" y="153340"/>
                  </a:lnTo>
                  <a:lnTo>
                    <a:pt x="1793553" y="147320"/>
                  </a:lnTo>
                  <a:close/>
                </a:path>
                <a:path w="3377565" h="1128395">
                  <a:moveTo>
                    <a:pt x="2194817" y="18669"/>
                  </a:moveTo>
                  <a:lnTo>
                    <a:pt x="2050415" y="18669"/>
                  </a:lnTo>
                  <a:lnTo>
                    <a:pt x="2050415" y="1109599"/>
                  </a:lnTo>
                  <a:lnTo>
                    <a:pt x="2194817" y="1109599"/>
                  </a:lnTo>
                  <a:lnTo>
                    <a:pt x="2194817" y="18669"/>
                  </a:lnTo>
                  <a:close/>
                </a:path>
                <a:path w="3377565" h="1128395">
                  <a:moveTo>
                    <a:pt x="788797" y="18669"/>
                  </a:moveTo>
                  <a:lnTo>
                    <a:pt x="0" y="18669"/>
                  </a:lnTo>
                  <a:lnTo>
                    <a:pt x="0" y="1109599"/>
                  </a:lnTo>
                  <a:lnTo>
                    <a:pt x="814070" y="1109599"/>
                  </a:lnTo>
                  <a:lnTo>
                    <a:pt x="814070" y="980821"/>
                  </a:lnTo>
                  <a:lnTo>
                    <a:pt x="144399" y="980821"/>
                  </a:lnTo>
                  <a:lnTo>
                    <a:pt x="144399" y="609473"/>
                  </a:lnTo>
                  <a:lnTo>
                    <a:pt x="747903" y="609473"/>
                  </a:lnTo>
                  <a:lnTo>
                    <a:pt x="747903" y="481457"/>
                  </a:lnTo>
                  <a:lnTo>
                    <a:pt x="144399" y="481457"/>
                  </a:lnTo>
                  <a:lnTo>
                    <a:pt x="144399" y="147320"/>
                  </a:lnTo>
                  <a:lnTo>
                    <a:pt x="788797" y="147320"/>
                  </a:lnTo>
                  <a:lnTo>
                    <a:pt x="788797" y="18669"/>
                  </a:lnTo>
                  <a:close/>
                </a:path>
                <a:path w="3377565" h="1128395">
                  <a:moveTo>
                    <a:pt x="2927731" y="0"/>
                  </a:moveTo>
                  <a:lnTo>
                    <a:pt x="2870945" y="2636"/>
                  </a:lnTo>
                  <a:lnTo>
                    <a:pt x="2816105" y="10546"/>
                  </a:lnTo>
                  <a:lnTo>
                    <a:pt x="2763203" y="23728"/>
                  </a:lnTo>
                  <a:lnTo>
                    <a:pt x="2712233" y="42184"/>
                  </a:lnTo>
                  <a:lnTo>
                    <a:pt x="2663190" y="65913"/>
                  </a:lnTo>
                  <a:lnTo>
                    <a:pt x="2617316" y="94654"/>
                  </a:lnTo>
                  <a:lnTo>
                    <a:pt x="2575856" y="128297"/>
                  </a:lnTo>
                  <a:lnTo>
                    <a:pt x="2538804" y="166835"/>
                  </a:lnTo>
                  <a:lnTo>
                    <a:pt x="2506153" y="210262"/>
                  </a:lnTo>
                  <a:lnTo>
                    <a:pt x="2477897" y="258572"/>
                  </a:lnTo>
                  <a:lnTo>
                    <a:pt x="2457999" y="302078"/>
                  </a:lnTo>
                  <a:lnTo>
                    <a:pt x="2441734" y="348012"/>
                  </a:lnTo>
                  <a:lnTo>
                    <a:pt x="2429097" y="396367"/>
                  </a:lnTo>
                  <a:lnTo>
                    <a:pt x="2420079" y="447134"/>
                  </a:lnTo>
                  <a:lnTo>
                    <a:pt x="2414673" y="500307"/>
                  </a:lnTo>
                  <a:lnTo>
                    <a:pt x="2412897" y="555117"/>
                  </a:lnTo>
                  <a:lnTo>
                    <a:pt x="2412873" y="555879"/>
                  </a:lnTo>
                  <a:lnTo>
                    <a:pt x="2414471" y="607398"/>
                  </a:lnTo>
                  <a:lnTo>
                    <a:pt x="2419270" y="657812"/>
                  </a:lnTo>
                  <a:lnTo>
                    <a:pt x="2427271" y="707120"/>
                  </a:lnTo>
                  <a:lnTo>
                    <a:pt x="2438437" y="755134"/>
                  </a:lnTo>
                  <a:lnTo>
                    <a:pt x="2452898" y="802397"/>
                  </a:lnTo>
                  <a:lnTo>
                    <a:pt x="2470531" y="848360"/>
                  </a:lnTo>
                  <a:lnTo>
                    <a:pt x="2495675" y="900267"/>
                  </a:lnTo>
                  <a:lnTo>
                    <a:pt x="2525074" y="947023"/>
                  </a:lnTo>
                  <a:lnTo>
                    <a:pt x="2558715" y="988628"/>
                  </a:lnTo>
                  <a:lnTo>
                    <a:pt x="2596588" y="1025083"/>
                  </a:lnTo>
                  <a:lnTo>
                    <a:pt x="2638679" y="1056386"/>
                  </a:lnTo>
                  <a:lnTo>
                    <a:pt x="2677339" y="1078325"/>
                  </a:lnTo>
                  <a:lnTo>
                    <a:pt x="2719662" y="1096268"/>
                  </a:lnTo>
                  <a:lnTo>
                    <a:pt x="2765647" y="1110218"/>
                  </a:lnTo>
                  <a:lnTo>
                    <a:pt x="2815293" y="1120177"/>
                  </a:lnTo>
                  <a:lnTo>
                    <a:pt x="2868602" y="1126150"/>
                  </a:lnTo>
                  <a:lnTo>
                    <a:pt x="2925572" y="1128141"/>
                  </a:lnTo>
                  <a:lnTo>
                    <a:pt x="2980890" y="1125548"/>
                  </a:lnTo>
                  <a:lnTo>
                    <a:pt x="3033305" y="1117769"/>
                  </a:lnTo>
                  <a:lnTo>
                    <a:pt x="3082813" y="1104804"/>
                  </a:lnTo>
                  <a:lnTo>
                    <a:pt x="3129411" y="1086654"/>
                  </a:lnTo>
                  <a:lnTo>
                    <a:pt x="3173095" y="1063318"/>
                  </a:lnTo>
                  <a:lnTo>
                    <a:pt x="3213862" y="1034796"/>
                  </a:lnTo>
                  <a:lnTo>
                    <a:pt x="3247494" y="1004570"/>
                  </a:lnTo>
                  <a:lnTo>
                    <a:pt x="2913634" y="1004570"/>
                  </a:lnTo>
                  <a:lnTo>
                    <a:pt x="2864625" y="1001375"/>
                  </a:lnTo>
                  <a:lnTo>
                    <a:pt x="2817415" y="991774"/>
                  </a:lnTo>
                  <a:lnTo>
                    <a:pt x="2771991" y="975744"/>
                  </a:lnTo>
                  <a:lnTo>
                    <a:pt x="2728341" y="953262"/>
                  </a:lnTo>
                  <a:lnTo>
                    <a:pt x="2688383" y="924333"/>
                  </a:lnTo>
                  <a:lnTo>
                    <a:pt x="2654046" y="888809"/>
                  </a:lnTo>
                  <a:lnTo>
                    <a:pt x="2625328" y="846712"/>
                  </a:lnTo>
                  <a:lnTo>
                    <a:pt x="2602230" y="798068"/>
                  </a:lnTo>
                  <a:lnTo>
                    <a:pt x="2587677" y="755316"/>
                  </a:lnTo>
                  <a:lnTo>
                    <a:pt x="2576238" y="709385"/>
                  </a:lnTo>
                  <a:lnTo>
                    <a:pt x="2568104" y="660807"/>
                  </a:lnTo>
                  <a:lnTo>
                    <a:pt x="2563219" y="609388"/>
                  </a:lnTo>
                  <a:lnTo>
                    <a:pt x="2561612" y="555879"/>
                  </a:lnTo>
                  <a:lnTo>
                    <a:pt x="2561590" y="555117"/>
                  </a:lnTo>
                  <a:lnTo>
                    <a:pt x="2563733" y="501588"/>
                  </a:lnTo>
                  <a:lnTo>
                    <a:pt x="2570162" y="448833"/>
                  </a:lnTo>
                  <a:lnTo>
                    <a:pt x="2580878" y="396865"/>
                  </a:lnTo>
                  <a:lnTo>
                    <a:pt x="2595880" y="345694"/>
                  </a:lnTo>
                  <a:lnTo>
                    <a:pt x="2616148" y="297497"/>
                  </a:lnTo>
                  <a:lnTo>
                    <a:pt x="2642679" y="254444"/>
                  </a:lnTo>
                  <a:lnTo>
                    <a:pt x="2675497" y="216535"/>
                  </a:lnTo>
                  <a:lnTo>
                    <a:pt x="2714625" y="183769"/>
                  </a:lnTo>
                  <a:lnTo>
                    <a:pt x="2759414" y="157432"/>
                  </a:lnTo>
                  <a:lnTo>
                    <a:pt x="2809382" y="138620"/>
                  </a:lnTo>
                  <a:lnTo>
                    <a:pt x="2864518" y="127333"/>
                  </a:lnTo>
                  <a:lnTo>
                    <a:pt x="2924810" y="123571"/>
                  </a:lnTo>
                  <a:lnTo>
                    <a:pt x="3248374" y="123571"/>
                  </a:lnTo>
                  <a:lnTo>
                    <a:pt x="3238394" y="112998"/>
                  </a:lnTo>
                  <a:lnTo>
                    <a:pt x="3203067" y="83312"/>
                  </a:lnTo>
                  <a:lnTo>
                    <a:pt x="3164415" y="57870"/>
                  </a:lnTo>
                  <a:lnTo>
                    <a:pt x="3122878" y="37046"/>
                  </a:lnTo>
                  <a:lnTo>
                    <a:pt x="3078448" y="20843"/>
                  </a:lnTo>
                  <a:lnTo>
                    <a:pt x="3031118" y="9266"/>
                  </a:lnTo>
                  <a:lnTo>
                    <a:pt x="2980881" y="2317"/>
                  </a:lnTo>
                  <a:lnTo>
                    <a:pt x="2927731" y="0"/>
                  </a:lnTo>
                  <a:close/>
                </a:path>
                <a:path w="3377565" h="1128395">
                  <a:moveTo>
                    <a:pt x="3232912" y="727075"/>
                  </a:moveTo>
                  <a:lnTo>
                    <a:pt x="3218796" y="779393"/>
                  </a:lnTo>
                  <a:lnTo>
                    <a:pt x="3200365" y="826317"/>
                  </a:lnTo>
                  <a:lnTo>
                    <a:pt x="3177600" y="867846"/>
                  </a:lnTo>
                  <a:lnTo>
                    <a:pt x="3150481" y="903980"/>
                  </a:lnTo>
                  <a:lnTo>
                    <a:pt x="3118993" y="934720"/>
                  </a:lnTo>
                  <a:lnTo>
                    <a:pt x="3074654" y="965297"/>
                  </a:lnTo>
                  <a:lnTo>
                    <a:pt x="3025648" y="987123"/>
                  </a:lnTo>
                  <a:lnTo>
                    <a:pt x="2971974" y="1000210"/>
                  </a:lnTo>
                  <a:lnTo>
                    <a:pt x="2913634" y="1004570"/>
                  </a:lnTo>
                  <a:lnTo>
                    <a:pt x="3247494" y="1004570"/>
                  </a:lnTo>
                  <a:lnTo>
                    <a:pt x="3284427" y="963083"/>
                  </a:lnTo>
                  <a:lnTo>
                    <a:pt x="3313668" y="920210"/>
                  </a:lnTo>
                  <a:lnTo>
                    <a:pt x="3338877" y="872659"/>
                  </a:lnTo>
                  <a:lnTo>
                    <a:pt x="3360050" y="820430"/>
                  </a:lnTo>
                  <a:lnTo>
                    <a:pt x="3377184" y="763524"/>
                  </a:lnTo>
                  <a:lnTo>
                    <a:pt x="3232912" y="727075"/>
                  </a:lnTo>
                  <a:close/>
                </a:path>
                <a:path w="3377565" h="1128395">
                  <a:moveTo>
                    <a:pt x="3248374" y="123571"/>
                  </a:moveTo>
                  <a:lnTo>
                    <a:pt x="2924810" y="123571"/>
                  </a:lnTo>
                  <a:lnTo>
                    <a:pt x="2977171" y="126956"/>
                  </a:lnTo>
                  <a:lnTo>
                    <a:pt x="3024901" y="137128"/>
                  </a:lnTo>
                  <a:lnTo>
                    <a:pt x="3067988" y="154110"/>
                  </a:lnTo>
                  <a:lnTo>
                    <a:pt x="3106420" y="177927"/>
                  </a:lnTo>
                  <a:lnTo>
                    <a:pt x="3140305" y="209121"/>
                  </a:lnTo>
                  <a:lnTo>
                    <a:pt x="3169951" y="248412"/>
                  </a:lnTo>
                  <a:lnTo>
                    <a:pt x="3195359" y="295798"/>
                  </a:lnTo>
                  <a:lnTo>
                    <a:pt x="3216529" y="351282"/>
                  </a:lnTo>
                  <a:lnTo>
                    <a:pt x="3358642" y="317754"/>
                  </a:lnTo>
                  <a:lnTo>
                    <a:pt x="3342099" y="269281"/>
                  </a:lnTo>
                  <a:lnTo>
                    <a:pt x="3321807" y="224573"/>
                  </a:lnTo>
                  <a:lnTo>
                    <a:pt x="3297845" y="183769"/>
                  </a:lnTo>
                  <a:lnTo>
                    <a:pt x="3297761" y="183626"/>
                  </a:lnTo>
                  <a:lnTo>
                    <a:pt x="3269958" y="146435"/>
                  </a:lnTo>
                  <a:lnTo>
                    <a:pt x="3248374" y="123571"/>
                  </a:lnTo>
                  <a:close/>
                </a:path>
              </a:pathLst>
            </a:custGeom>
            <a:solidFill>
              <a:srgbClr val="91D050"/>
            </a:solidFill>
          </p:spPr>
          <p:txBody>
            <a:bodyPr wrap="square" lIns="0" tIns="0" rIns="0" bIns="0" rtlCol="0"/>
            <a:lstStyle/>
            <a:p>
              <a:endParaRPr/>
            </a:p>
          </p:txBody>
        </p:sp>
        <p:sp>
          <p:nvSpPr>
            <p:cNvPr id="5" name="object 5"/>
            <p:cNvSpPr/>
            <p:nvPr/>
          </p:nvSpPr>
          <p:spPr>
            <a:xfrm>
              <a:off x="3168523" y="573150"/>
              <a:ext cx="3377565" cy="1128395"/>
            </a:xfrm>
            <a:custGeom>
              <a:avLst/>
              <a:gdLst/>
              <a:ahLst/>
              <a:cxnLst/>
              <a:rect l="l" t="t" r="r" b="b"/>
              <a:pathLst>
                <a:path w="3377565" h="1128395">
                  <a:moveTo>
                    <a:pt x="1160526" y="147320"/>
                  </a:moveTo>
                  <a:lnTo>
                    <a:pt x="1160526" y="537337"/>
                  </a:lnTo>
                  <a:lnTo>
                    <a:pt x="1442593" y="537337"/>
                  </a:lnTo>
                  <a:lnTo>
                    <a:pt x="1507456" y="534074"/>
                  </a:lnTo>
                  <a:lnTo>
                    <a:pt x="1562211" y="524287"/>
                  </a:lnTo>
                  <a:lnTo>
                    <a:pt x="1606845" y="507976"/>
                  </a:lnTo>
                  <a:lnTo>
                    <a:pt x="1641348" y="485140"/>
                  </a:lnTo>
                  <a:lnTo>
                    <a:pt x="1667017" y="456471"/>
                  </a:lnTo>
                  <a:lnTo>
                    <a:pt x="1685353" y="422481"/>
                  </a:lnTo>
                  <a:lnTo>
                    <a:pt x="1696354" y="383180"/>
                  </a:lnTo>
                  <a:lnTo>
                    <a:pt x="1700022" y="338582"/>
                  </a:lnTo>
                  <a:lnTo>
                    <a:pt x="1697874" y="305603"/>
                  </a:lnTo>
                  <a:lnTo>
                    <a:pt x="1680626" y="246981"/>
                  </a:lnTo>
                  <a:lnTo>
                    <a:pt x="1646783" y="199068"/>
                  </a:lnTo>
                  <a:lnTo>
                    <a:pt x="1601202" y="166961"/>
                  </a:lnTo>
                  <a:lnTo>
                    <a:pt x="1552221" y="152838"/>
                  </a:lnTo>
                  <a:lnTo>
                    <a:pt x="1484887" y="147937"/>
                  </a:lnTo>
                  <a:lnTo>
                    <a:pt x="1439672" y="147320"/>
                  </a:lnTo>
                  <a:lnTo>
                    <a:pt x="1160526" y="147320"/>
                  </a:lnTo>
                  <a:close/>
                </a:path>
                <a:path w="3377565" h="1128395">
                  <a:moveTo>
                    <a:pt x="2050415" y="18669"/>
                  </a:moveTo>
                  <a:lnTo>
                    <a:pt x="2194817" y="18669"/>
                  </a:lnTo>
                  <a:lnTo>
                    <a:pt x="2194817" y="1109599"/>
                  </a:lnTo>
                  <a:lnTo>
                    <a:pt x="2050415" y="1109599"/>
                  </a:lnTo>
                  <a:lnTo>
                    <a:pt x="2050415" y="18669"/>
                  </a:lnTo>
                  <a:close/>
                </a:path>
                <a:path w="3377565" h="1128395">
                  <a:moveTo>
                    <a:pt x="1016254" y="18669"/>
                  </a:moveTo>
                  <a:lnTo>
                    <a:pt x="1427734" y="18669"/>
                  </a:lnTo>
                  <a:lnTo>
                    <a:pt x="1478833" y="19313"/>
                  </a:lnTo>
                  <a:lnTo>
                    <a:pt x="1523539" y="21256"/>
                  </a:lnTo>
                  <a:lnTo>
                    <a:pt x="1561840" y="24509"/>
                  </a:lnTo>
                  <a:lnTo>
                    <a:pt x="1632223" y="37272"/>
                  </a:lnTo>
                  <a:lnTo>
                    <a:pt x="1699557" y="62747"/>
                  </a:lnTo>
                  <a:lnTo>
                    <a:pt x="1754177" y="100675"/>
                  </a:lnTo>
                  <a:lnTo>
                    <a:pt x="1797941" y="153340"/>
                  </a:lnTo>
                  <a:lnTo>
                    <a:pt x="1830274" y="220015"/>
                  </a:lnTo>
                  <a:lnTo>
                    <a:pt x="1846796" y="294413"/>
                  </a:lnTo>
                  <a:lnTo>
                    <a:pt x="1848866" y="334137"/>
                  </a:lnTo>
                  <a:lnTo>
                    <a:pt x="1845329" y="388118"/>
                  </a:lnTo>
                  <a:lnTo>
                    <a:pt x="1834715" y="438661"/>
                  </a:lnTo>
                  <a:lnTo>
                    <a:pt x="1817017" y="485771"/>
                  </a:lnTo>
                  <a:lnTo>
                    <a:pt x="1792230" y="529456"/>
                  </a:lnTo>
                  <a:lnTo>
                    <a:pt x="1760347" y="569722"/>
                  </a:lnTo>
                  <a:lnTo>
                    <a:pt x="1698068" y="616854"/>
                  </a:lnTo>
                  <a:lnTo>
                    <a:pt x="1658186" y="634536"/>
                  </a:lnTo>
                  <a:lnTo>
                    <a:pt x="1612480" y="648293"/>
                  </a:lnTo>
                  <a:lnTo>
                    <a:pt x="1560951" y="658122"/>
                  </a:lnTo>
                  <a:lnTo>
                    <a:pt x="1503601" y="664021"/>
                  </a:lnTo>
                  <a:lnTo>
                    <a:pt x="1440434" y="665988"/>
                  </a:lnTo>
                  <a:lnTo>
                    <a:pt x="1160526" y="665988"/>
                  </a:lnTo>
                  <a:lnTo>
                    <a:pt x="1160526" y="1109599"/>
                  </a:lnTo>
                  <a:lnTo>
                    <a:pt x="1016254" y="1109599"/>
                  </a:lnTo>
                  <a:lnTo>
                    <a:pt x="1016254" y="18669"/>
                  </a:lnTo>
                  <a:close/>
                </a:path>
                <a:path w="3377565" h="1128395">
                  <a:moveTo>
                    <a:pt x="0" y="18669"/>
                  </a:moveTo>
                  <a:lnTo>
                    <a:pt x="788797" y="18669"/>
                  </a:lnTo>
                  <a:lnTo>
                    <a:pt x="788797" y="147320"/>
                  </a:lnTo>
                  <a:lnTo>
                    <a:pt x="144399" y="147320"/>
                  </a:lnTo>
                  <a:lnTo>
                    <a:pt x="144399" y="481457"/>
                  </a:lnTo>
                  <a:lnTo>
                    <a:pt x="747903" y="481457"/>
                  </a:lnTo>
                  <a:lnTo>
                    <a:pt x="747903" y="609473"/>
                  </a:lnTo>
                  <a:lnTo>
                    <a:pt x="144399" y="609473"/>
                  </a:lnTo>
                  <a:lnTo>
                    <a:pt x="144399" y="980821"/>
                  </a:lnTo>
                  <a:lnTo>
                    <a:pt x="814070" y="980821"/>
                  </a:lnTo>
                  <a:lnTo>
                    <a:pt x="814070" y="1109599"/>
                  </a:lnTo>
                  <a:lnTo>
                    <a:pt x="0" y="1109599"/>
                  </a:lnTo>
                  <a:lnTo>
                    <a:pt x="0" y="18669"/>
                  </a:lnTo>
                  <a:close/>
                </a:path>
                <a:path w="3377565" h="1128395">
                  <a:moveTo>
                    <a:pt x="2927731" y="0"/>
                  </a:moveTo>
                  <a:lnTo>
                    <a:pt x="2980881" y="2317"/>
                  </a:lnTo>
                  <a:lnTo>
                    <a:pt x="3031118" y="9266"/>
                  </a:lnTo>
                  <a:lnTo>
                    <a:pt x="3078448" y="20843"/>
                  </a:lnTo>
                  <a:lnTo>
                    <a:pt x="3122878" y="37046"/>
                  </a:lnTo>
                  <a:lnTo>
                    <a:pt x="3164415" y="57870"/>
                  </a:lnTo>
                  <a:lnTo>
                    <a:pt x="3203067" y="83312"/>
                  </a:lnTo>
                  <a:lnTo>
                    <a:pt x="3238394" y="112998"/>
                  </a:lnTo>
                  <a:lnTo>
                    <a:pt x="3269958" y="146435"/>
                  </a:lnTo>
                  <a:lnTo>
                    <a:pt x="3297761" y="183626"/>
                  </a:lnTo>
                  <a:lnTo>
                    <a:pt x="3321807" y="224573"/>
                  </a:lnTo>
                  <a:lnTo>
                    <a:pt x="3342099" y="269281"/>
                  </a:lnTo>
                  <a:lnTo>
                    <a:pt x="3358642" y="317754"/>
                  </a:lnTo>
                  <a:lnTo>
                    <a:pt x="3216529" y="351282"/>
                  </a:lnTo>
                  <a:lnTo>
                    <a:pt x="3195359" y="295798"/>
                  </a:lnTo>
                  <a:lnTo>
                    <a:pt x="3169951" y="248412"/>
                  </a:lnTo>
                  <a:lnTo>
                    <a:pt x="3140305" y="209121"/>
                  </a:lnTo>
                  <a:lnTo>
                    <a:pt x="3106420" y="177927"/>
                  </a:lnTo>
                  <a:lnTo>
                    <a:pt x="3067988" y="154110"/>
                  </a:lnTo>
                  <a:lnTo>
                    <a:pt x="3024901" y="137128"/>
                  </a:lnTo>
                  <a:lnTo>
                    <a:pt x="2977171" y="126956"/>
                  </a:lnTo>
                  <a:lnTo>
                    <a:pt x="2924810" y="123571"/>
                  </a:lnTo>
                  <a:lnTo>
                    <a:pt x="2864518" y="127333"/>
                  </a:lnTo>
                  <a:lnTo>
                    <a:pt x="2809382" y="138620"/>
                  </a:lnTo>
                  <a:lnTo>
                    <a:pt x="2759414" y="157432"/>
                  </a:lnTo>
                  <a:lnTo>
                    <a:pt x="2714625" y="183769"/>
                  </a:lnTo>
                  <a:lnTo>
                    <a:pt x="2675497" y="216535"/>
                  </a:lnTo>
                  <a:lnTo>
                    <a:pt x="2642679" y="254444"/>
                  </a:lnTo>
                  <a:lnTo>
                    <a:pt x="2616148" y="297497"/>
                  </a:lnTo>
                  <a:lnTo>
                    <a:pt x="2595880" y="345694"/>
                  </a:lnTo>
                  <a:lnTo>
                    <a:pt x="2580878" y="396865"/>
                  </a:lnTo>
                  <a:lnTo>
                    <a:pt x="2570162" y="448833"/>
                  </a:lnTo>
                  <a:lnTo>
                    <a:pt x="2563733" y="501588"/>
                  </a:lnTo>
                  <a:lnTo>
                    <a:pt x="2561590" y="555117"/>
                  </a:lnTo>
                  <a:lnTo>
                    <a:pt x="2563219" y="609388"/>
                  </a:lnTo>
                  <a:lnTo>
                    <a:pt x="2568104" y="660807"/>
                  </a:lnTo>
                  <a:lnTo>
                    <a:pt x="2576238" y="709385"/>
                  </a:lnTo>
                  <a:lnTo>
                    <a:pt x="2587615" y="755134"/>
                  </a:lnTo>
                  <a:lnTo>
                    <a:pt x="2602230" y="798068"/>
                  </a:lnTo>
                  <a:lnTo>
                    <a:pt x="2625328" y="846712"/>
                  </a:lnTo>
                  <a:lnTo>
                    <a:pt x="2654046" y="888809"/>
                  </a:lnTo>
                  <a:lnTo>
                    <a:pt x="2688383" y="924333"/>
                  </a:lnTo>
                  <a:lnTo>
                    <a:pt x="2728341" y="953262"/>
                  </a:lnTo>
                  <a:lnTo>
                    <a:pt x="2771991" y="975744"/>
                  </a:lnTo>
                  <a:lnTo>
                    <a:pt x="2817415" y="991774"/>
                  </a:lnTo>
                  <a:lnTo>
                    <a:pt x="2864625" y="1001375"/>
                  </a:lnTo>
                  <a:lnTo>
                    <a:pt x="2913634" y="1004570"/>
                  </a:lnTo>
                  <a:lnTo>
                    <a:pt x="2971974" y="1000210"/>
                  </a:lnTo>
                  <a:lnTo>
                    <a:pt x="3025648" y="987123"/>
                  </a:lnTo>
                  <a:lnTo>
                    <a:pt x="3074654" y="965297"/>
                  </a:lnTo>
                  <a:lnTo>
                    <a:pt x="3118993" y="934720"/>
                  </a:lnTo>
                  <a:lnTo>
                    <a:pt x="3150481" y="903980"/>
                  </a:lnTo>
                  <a:lnTo>
                    <a:pt x="3177599" y="867846"/>
                  </a:lnTo>
                  <a:lnTo>
                    <a:pt x="3200365" y="826317"/>
                  </a:lnTo>
                  <a:lnTo>
                    <a:pt x="3218796" y="779393"/>
                  </a:lnTo>
                  <a:lnTo>
                    <a:pt x="3232912" y="727075"/>
                  </a:lnTo>
                  <a:lnTo>
                    <a:pt x="3377184" y="763524"/>
                  </a:lnTo>
                  <a:lnTo>
                    <a:pt x="3360050" y="820430"/>
                  </a:lnTo>
                  <a:lnTo>
                    <a:pt x="3338877" y="872659"/>
                  </a:lnTo>
                  <a:lnTo>
                    <a:pt x="3313668" y="920210"/>
                  </a:lnTo>
                  <a:lnTo>
                    <a:pt x="3284427" y="963083"/>
                  </a:lnTo>
                  <a:lnTo>
                    <a:pt x="3251157" y="1001278"/>
                  </a:lnTo>
                  <a:lnTo>
                    <a:pt x="3213862" y="1034796"/>
                  </a:lnTo>
                  <a:lnTo>
                    <a:pt x="3173095" y="1063318"/>
                  </a:lnTo>
                  <a:lnTo>
                    <a:pt x="3129411" y="1086654"/>
                  </a:lnTo>
                  <a:lnTo>
                    <a:pt x="3082813" y="1104804"/>
                  </a:lnTo>
                  <a:lnTo>
                    <a:pt x="3033305" y="1117769"/>
                  </a:lnTo>
                  <a:lnTo>
                    <a:pt x="2980890" y="1125548"/>
                  </a:lnTo>
                  <a:lnTo>
                    <a:pt x="2925572" y="1128141"/>
                  </a:lnTo>
                  <a:lnTo>
                    <a:pt x="2868601" y="1126150"/>
                  </a:lnTo>
                  <a:lnTo>
                    <a:pt x="2815293" y="1120177"/>
                  </a:lnTo>
                  <a:lnTo>
                    <a:pt x="2765647" y="1110218"/>
                  </a:lnTo>
                  <a:lnTo>
                    <a:pt x="2719662" y="1096268"/>
                  </a:lnTo>
                  <a:lnTo>
                    <a:pt x="2677339" y="1078325"/>
                  </a:lnTo>
                  <a:lnTo>
                    <a:pt x="2638679" y="1056386"/>
                  </a:lnTo>
                  <a:lnTo>
                    <a:pt x="2596588" y="1025083"/>
                  </a:lnTo>
                  <a:lnTo>
                    <a:pt x="2558715" y="988628"/>
                  </a:lnTo>
                  <a:lnTo>
                    <a:pt x="2525073" y="947023"/>
                  </a:lnTo>
                  <a:lnTo>
                    <a:pt x="2495675" y="900267"/>
                  </a:lnTo>
                  <a:lnTo>
                    <a:pt x="2470531" y="848360"/>
                  </a:lnTo>
                  <a:lnTo>
                    <a:pt x="2452898" y="802397"/>
                  </a:lnTo>
                  <a:lnTo>
                    <a:pt x="2438479" y="755316"/>
                  </a:lnTo>
                  <a:lnTo>
                    <a:pt x="2427271" y="707120"/>
                  </a:lnTo>
                  <a:lnTo>
                    <a:pt x="2419270" y="657812"/>
                  </a:lnTo>
                  <a:lnTo>
                    <a:pt x="2414471" y="607398"/>
                  </a:lnTo>
                  <a:lnTo>
                    <a:pt x="2412873" y="555879"/>
                  </a:lnTo>
                  <a:lnTo>
                    <a:pt x="2414673" y="500307"/>
                  </a:lnTo>
                  <a:lnTo>
                    <a:pt x="2420079" y="447134"/>
                  </a:lnTo>
                  <a:lnTo>
                    <a:pt x="2429097" y="396367"/>
                  </a:lnTo>
                  <a:lnTo>
                    <a:pt x="2441734" y="348012"/>
                  </a:lnTo>
                  <a:lnTo>
                    <a:pt x="2457999" y="302078"/>
                  </a:lnTo>
                  <a:lnTo>
                    <a:pt x="2477897" y="258572"/>
                  </a:lnTo>
                  <a:lnTo>
                    <a:pt x="2506153" y="210262"/>
                  </a:lnTo>
                  <a:lnTo>
                    <a:pt x="2538804" y="166835"/>
                  </a:lnTo>
                  <a:lnTo>
                    <a:pt x="2575856" y="128297"/>
                  </a:lnTo>
                  <a:lnTo>
                    <a:pt x="2617316" y="94654"/>
                  </a:lnTo>
                  <a:lnTo>
                    <a:pt x="2663190" y="65913"/>
                  </a:lnTo>
                  <a:lnTo>
                    <a:pt x="2712233" y="42184"/>
                  </a:lnTo>
                  <a:lnTo>
                    <a:pt x="2763203" y="23728"/>
                  </a:lnTo>
                  <a:lnTo>
                    <a:pt x="2816105" y="10546"/>
                  </a:lnTo>
                  <a:lnTo>
                    <a:pt x="2870945" y="2636"/>
                  </a:lnTo>
                  <a:lnTo>
                    <a:pt x="2927731" y="0"/>
                  </a:lnTo>
                  <a:close/>
                </a:path>
              </a:pathLst>
            </a:custGeom>
            <a:ln w="9525">
              <a:solidFill>
                <a:srgbClr val="FFFFFF"/>
              </a:solidFill>
            </a:ln>
          </p:spPr>
          <p:txBody>
            <a:bodyPr wrap="square" lIns="0" tIns="0" rIns="0" bIns="0" rtlCol="0"/>
            <a:lstStyle/>
            <a:p>
              <a:endParaRPr/>
            </a:p>
          </p:txBody>
        </p:sp>
      </p:grpSp>
      <p:pic>
        <p:nvPicPr>
          <p:cNvPr id="6" name="object 6"/>
          <p:cNvPicPr/>
          <p:nvPr/>
        </p:nvPicPr>
        <p:blipFill>
          <a:blip r:embed="rId3" cstate="print"/>
          <a:stretch>
            <a:fillRect/>
          </a:stretch>
        </p:blipFill>
        <p:spPr>
          <a:xfrm>
            <a:off x="800100" y="333375"/>
            <a:ext cx="2171699" cy="1828799"/>
          </a:xfrm>
          <a:prstGeom prst="rect">
            <a:avLst/>
          </a:prstGeom>
        </p:spPr>
      </p:pic>
      <p:pic>
        <p:nvPicPr>
          <p:cNvPr id="7" name="object 7"/>
          <p:cNvPicPr/>
          <p:nvPr/>
        </p:nvPicPr>
        <p:blipFill>
          <a:blip r:embed="rId4" cstate="print"/>
          <a:stretch>
            <a:fillRect/>
          </a:stretch>
        </p:blipFill>
        <p:spPr>
          <a:xfrm>
            <a:off x="7740904" y="468121"/>
            <a:ext cx="1674876" cy="1704035"/>
          </a:xfrm>
          <a:prstGeom prst="rect">
            <a:avLst/>
          </a:prstGeom>
        </p:spPr>
      </p:pic>
      <p:grpSp>
        <p:nvGrpSpPr>
          <p:cNvPr id="8" name="object 8"/>
          <p:cNvGrpSpPr/>
          <p:nvPr/>
        </p:nvGrpSpPr>
        <p:grpSpPr>
          <a:xfrm>
            <a:off x="638175" y="2047811"/>
            <a:ext cx="3519804" cy="4472305"/>
            <a:chOff x="638175" y="2047811"/>
            <a:chExt cx="3519804" cy="4472305"/>
          </a:xfrm>
        </p:grpSpPr>
        <p:pic>
          <p:nvPicPr>
            <p:cNvPr id="9" name="object 9"/>
            <p:cNvPicPr/>
            <p:nvPr/>
          </p:nvPicPr>
          <p:blipFill>
            <a:blip r:embed="rId5" cstate="print"/>
            <a:stretch>
              <a:fillRect/>
            </a:stretch>
          </p:blipFill>
          <p:spPr>
            <a:xfrm>
              <a:off x="638175" y="2047811"/>
              <a:ext cx="3519551" cy="4472051"/>
            </a:xfrm>
            <a:prstGeom prst="rect">
              <a:avLst/>
            </a:prstGeom>
          </p:spPr>
        </p:pic>
        <p:pic>
          <p:nvPicPr>
            <p:cNvPr id="10" name="object 10"/>
            <p:cNvPicPr/>
            <p:nvPr/>
          </p:nvPicPr>
          <p:blipFill>
            <a:blip r:embed="rId6" cstate="print"/>
            <a:stretch>
              <a:fillRect/>
            </a:stretch>
          </p:blipFill>
          <p:spPr>
            <a:xfrm>
              <a:off x="800100" y="2209799"/>
              <a:ext cx="3200399" cy="4152899"/>
            </a:xfrm>
            <a:prstGeom prst="rect">
              <a:avLst/>
            </a:prstGeom>
          </p:spPr>
        </p:pic>
      </p:grpSp>
      <p:grpSp>
        <p:nvGrpSpPr>
          <p:cNvPr id="11" name="object 11"/>
          <p:cNvGrpSpPr/>
          <p:nvPr/>
        </p:nvGrpSpPr>
        <p:grpSpPr>
          <a:xfrm>
            <a:off x="4429125" y="2076386"/>
            <a:ext cx="3472179" cy="4472305"/>
            <a:chOff x="4429125" y="2076386"/>
            <a:chExt cx="3472179" cy="4472305"/>
          </a:xfrm>
        </p:grpSpPr>
        <p:pic>
          <p:nvPicPr>
            <p:cNvPr id="12" name="object 12"/>
            <p:cNvPicPr/>
            <p:nvPr/>
          </p:nvPicPr>
          <p:blipFill>
            <a:blip r:embed="rId7" cstate="print"/>
            <a:stretch>
              <a:fillRect/>
            </a:stretch>
          </p:blipFill>
          <p:spPr>
            <a:xfrm>
              <a:off x="4429125" y="2076386"/>
              <a:ext cx="3471926" cy="4472051"/>
            </a:xfrm>
            <a:prstGeom prst="rect">
              <a:avLst/>
            </a:prstGeom>
          </p:spPr>
        </p:pic>
        <p:pic>
          <p:nvPicPr>
            <p:cNvPr id="13" name="object 13"/>
            <p:cNvPicPr/>
            <p:nvPr/>
          </p:nvPicPr>
          <p:blipFill>
            <a:blip r:embed="rId8" cstate="print"/>
            <a:stretch>
              <a:fillRect/>
            </a:stretch>
          </p:blipFill>
          <p:spPr>
            <a:xfrm>
              <a:off x="4591050" y="2238374"/>
              <a:ext cx="3152774" cy="4152899"/>
            </a:xfrm>
            <a:prstGeom prst="rect">
              <a:avLst/>
            </a:prstGeom>
          </p:spPr>
        </p:pic>
      </p:grpSp>
      <p:grpSp>
        <p:nvGrpSpPr>
          <p:cNvPr id="14" name="object 14"/>
          <p:cNvGrpSpPr/>
          <p:nvPr/>
        </p:nvGrpSpPr>
        <p:grpSpPr>
          <a:xfrm>
            <a:off x="8248650" y="2066861"/>
            <a:ext cx="3491229" cy="4453255"/>
            <a:chOff x="8248650" y="2066861"/>
            <a:chExt cx="3491229" cy="4453255"/>
          </a:xfrm>
        </p:grpSpPr>
        <p:pic>
          <p:nvPicPr>
            <p:cNvPr id="15" name="object 15"/>
            <p:cNvPicPr/>
            <p:nvPr/>
          </p:nvPicPr>
          <p:blipFill>
            <a:blip r:embed="rId9" cstate="print"/>
            <a:stretch>
              <a:fillRect/>
            </a:stretch>
          </p:blipFill>
          <p:spPr>
            <a:xfrm>
              <a:off x="8248650" y="2066861"/>
              <a:ext cx="3490976" cy="4453001"/>
            </a:xfrm>
            <a:prstGeom prst="rect">
              <a:avLst/>
            </a:prstGeom>
          </p:spPr>
        </p:pic>
        <p:pic>
          <p:nvPicPr>
            <p:cNvPr id="16" name="object 16"/>
            <p:cNvPicPr/>
            <p:nvPr/>
          </p:nvPicPr>
          <p:blipFill>
            <a:blip r:embed="rId10" cstate="print"/>
            <a:stretch>
              <a:fillRect/>
            </a:stretch>
          </p:blipFill>
          <p:spPr>
            <a:xfrm>
              <a:off x="8410575" y="2228849"/>
              <a:ext cx="3171824" cy="4133849"/>
            </a:xfrm>
            <a:prstGeom prst="rect">
              <a:avLst/>
            </a:prstGeom>
          </p:spPr>
        </p:pic>
      </p:grpSp>
      <p:sp>
        <p:nvSpPr>
          <p:cNvPr id="17" name="object 17"/>
          <p:cNvSpPr/>
          <p:nvPr/>
        </p:nvSpPr>
        <p:spPr>
          <a:xfrm>
            <a:off x="3127438" y="621980"/>
            <a:ext cx="3505200" cy="1183005"/>
          </a:xfrm>
          <a:custGeom>
            <a:avLst/>
            <a:gdLst/>
            <a:ahLst/>
            <a:cxnLst/>
            <a:rect l="l" t="t" r="r" b="b"/>
            <a:pathLst>
              <a:path w="3505200" h="1183005">
                <a:moveTo>
                  <a:pt x="1182971" y="0"/>
                </a:moveTo>
                <a:lnTo>
                  <a:pt x="0" y="0"/>
                </a:lnTo>
                <a:lnTo>
                  <a:pt x="0" y="1182971"/>
                </a:lnTo>
                <a:lnTo>
                  <a:pt x="1182971" y="0"/>
                </a:lnTo>
                <a:close/>
              </a:path>
              <a:path w="3505200" h="1183005">
                <a:moveTo>
                  <a:pt x="1182971" y="0"/>
                </a:moveTo>
                <a:lnTo>
                  <a:pt x="0" y="1182971"/>
                </a:lnTo>
                <a:lnTo>
                  <a:pt x="1182971" y="1182971"/>
                </a:lnTo>
                <a:lnTo>
                  <a:pt x="1182971" y="0"/>
                </a:lnTo>
                <a:close/>
              </a:path>
              <a:path w="3505200" h="1183005">
                <a:moveTo>
                  <a:pt x="2321623" y="0"/>
                </a:moveTo>
                <a:lnTo>
                  <a:pt x="1182971" y="0"/>
                </a:lnTo>
                <a:lnTo>
                  <a:pt x="1182971" y="1182971"/>
                </a:lnTo>
                <a:lnTo>
                  <a:pt x="2321623" y="1182971"/>
                </a:lnTo>
                <a:lnTo>
                  <a:pt x="2321623" y="0"/>
                </a:lnTo>
                <a:close/>
              </a:path>
              <a:path w="3505200" h="1183005">
                <a:moveTo>
                  <a:pt x="3504595" y="0"/>
                </a:moveTo>
                <a:lnTo>
                  <a:pt x="2321623" y="0"/>
                </a:lnTo>
                <a:lnTo>
                  <a:pt x="2321623" y="1182971"/>
                </a:lnTo>
                <a:lnTo>
                  <a:pt x="3504595" y="0"/>
                </a:lnTo>
                <a:close/>
              </a:path>
              <a:path w="3505200" h="1183005">
                <a:moveTo>
                  <a:pt x="3504595" y="0"/>
                </a:moveTo>
                <a:lnTo>
                  <a:pt x="2321623" y="1182971"/>
                </a:lnTo>
                <a:lnTo>
                  <a:pt x="3504595" y="1182971"/>
                </a:lnTo>
                <a:lnTo>
                  <a:pt x="3504595" y="0"/>
                </a:lnTo>
                <a:close/>
              </a:path>
            </a:pathLst>
          </a:custGeom>
          <a:solidFill>
            <a:srgbClr val="000000"/>
          </a:solidFill>
        </p:spPr>
        <p:txBody>
          <a:bodyPr wrap="square" lIns="0" tIns="0" rIns="0" bIns="0" rtlCol="0"/>
          <a:lstStyle/>
          <a:p>
            <a:endParaRPr/>
          </a:p>
        </p:txBody>
      </p:sp>
      <p:pic>
        <p:nvPicPr>
          <p:cNvPr id="18" name="object 18"/>
          <p:cNvPicPr/>
          <p:nvPr/>
        </p:nvPicPr>
        <p:blipFill>
          <a:blip r:embed="rId11" cstate="print"/>
          <a:stretch>
            <a:fillRect/>
          </a:stretch>
        </p:blipFill>
        <p:spPr>
          <a:xfrm>
            <a:off x="798516" y="345901"/>
            <a:ext cx="2084736" cy="1428657"/>
          </a:xfrm>
          <a:prstGeom prst="rect">
            <a:avLst/>
          </a:prstGeom>
        </p:spPr>
      </p:pic>
      <p:pic>
        <p:nvPicPr>
          <p:cNvPr id="19" name="object 19"/>
          <p:cNvPicPr/>
          <p:nvPr/>
        </p:nvPicPr>
        <p:blipFill>
          <a:blip r:embed="rId12" cstate="print"/>
          <a:stretch>
            <a:fillRect/>
          </a:stretch>
        </p:blipFill>
        <p:spPr>
          <a:xfrm>
            <a:off x="3075695" y="437581"/>
            <a:ext cx="3327137" cy="12371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09650"/>
            <a:ext cx="9420225" cy="5848350"/>
            <a:chOff x="0" y="1009650"/>
            <a:chExt cx="9420225" cy="5848350"/>
          </a:xfrm>
        </p:grpSpPr>
        <p:pic>
          <p:nvPicPr>
            <p:cNvPr id="3" name="object 3"/>
            <p:cNvPicPr/>
            <p:nvPr/>
          </p:nvPicPr>
          <p:blipFill>
            <a:blip r:embed="rId2" cstate="print"/>
            <a:stretch>
              <a:fillRect/>
            </a:stretch>
          </p:blipFill>
          <p:spPr>
            <a:xfrm>
              <a:off x="2628900" y="1009650"/>
              <a:ext cx="6791198" cy="5848350"/>
            </a:xfrm>
            <a:prstGeom prst="rect">
              <a:avLst/>
            </a:prstGeom>
          </p:spPr>
        </p:pic>
        <p:sp>
          <p:nvSpPr>
            <p:cNvPr id="4" name="object 4"/>
            <p:cNvSpPr/>
            <p:nvPr/>
          </p:nvSpPr>
          <p:spPr>
            <a:xfrm>
              <a:off x="3967226" y="2338450"/>
              <a:ext cx="4143375" cy="3600450"/>
            </a:xfrm>
            <a:custGeom>
              <a:avLst/>
              <a:gdLst/>
              <a:ahLst/>
              <a:cxnLst/>
              <a:rect l="l" t="t" r="r" b="b"/>
              <a:pathLst>
                <a:path w="4143375" h="3600450">
                  <a:moveTo>
                    <a:pt x="3948684" y="0"/>
                  </a:moveTo>
                  <a:lnTo>
                    <a:pt x="194564" y="0"/>
                  </a:lnTo>
                  <a:lnTo>
                    <a:pt x="149956" y="5139"/>
                  </a:lnTo>
                  <a:lnTo>
                    <a:pt x="109005" y="19777"/>
                  </a:lnTo>
                  <a:lnTo>
                    <a:pt x="72879" y="42747"/>
                  </a:lnTo>
                  <a:lnTo>
                    <a:pt x="42747" y="72879"/>
                  </a:lnTo>
                  <a:lnTo>
                    <a:pt x="19777" y="109005"/>
                  </a:lnTo>
                  <a:lnTo>
                    <a:pt x="5139" y="149956"/>
                  </a:lnTo>
                  <a:lnTo>
                    <a:pt x="0" y="194564"/>
                  </a:lnTo>
                  <a:lnTo>
                    <a:pt x="0" y="3405743"/>
                  </a:lnTo>
                  <a:lnTo>
                    <a:pt x="5139" y="3450372"/>
                  </a:lnTo>
                  <a:lnTo>
                    <a:pt x="19777" y="3491340"/>
                  </a:lnTo>
                  <a:lnTo>
                    <a:pt x="42747" y="3527481"/>
                  </a:lnTo>
                  <a:lnTo>
                    <a:pt x="72879" y="3557624"/>
                  </a:lnTo>
                  <a:lnTo>
                    <a:pt x="109005" y="3580602"/>
                  </a:lnTo>
                  <a:lnTo>
                    <a:pt x="149956" y="3595245"/>
                  </a:lnTo>
                  <a:lnTo>
                    <a:pt x="194564" y="3600386"/>
                  </a:lnTo>
                  <a:lnTo>
                    <a:pt x="3948684" y="3600386"/>
                  </a:lnTo>
                  <a:lnTo>
                    <a:pt x="3993298" y="3595245"/>
                  </a:lnTo>
                  <a:lnTo>
                    <a:pt x="4034267" y="3580602"/>
                  </a:lnTo>
                  <a:lnTo>
                    <a:pt x="4070418" y="3557624"/>
                  </a:lnTo>
                  <a:lnTo>
                    <a:pt x="4100577" y="3527481"/>
                  </a:lnTo>
                  <a:lnTo>
                    <a:pt x="4123571" y="3491340"/>
                  </a:lnTo>
                  <a:lnTo>
                    <a:pt x="4138228" y="3450372"/>
                  </a:lnTo>
                  <a:lnTo>
                    <a:pt x="4143375" y="3405743"/>
                  </a:lnTo>
                  <a:lnTo>
                    <a:pt x="4143375" y="194564"/>
                  </a:lnTo>
                  <a:lnTo>
                    <a:pt x="4138228" y="149956"/>
                  </a:lnTo>
                  <a:lnTo>
                    <a:pt x="4123571" y="109005"/>
                  </a:lnTo>
                  <a:lnTo>
                    <a:pt x="4100577" y="72879"/>
                  </a:lnTo>
                  <a:lnTo>
                    <a:pt x="4070418" y="42747"/>
                  </a:lnTo>
                  <a:lnTo>
                    <a:pt x="4034267" y="19777"/>
                  </a:lnTo>
                  <a:lnTo>
                    <a:pt x="3993298" y="5139"/>
                  </a:lnTo>
                  <a:lnTo>
                    <a:pt x="3948684" y="0"/>
                  </a:lnTo>
                  <a:close/>
                </a:path>
              </a:pathLst>
            </a:custGeom>
            <a:solidFill>
              <a:srgbClr val="8DFA00"/>
            </a:solidFill>
          </p:spPr>
          <p:txBody>
            <a:bodyPr wrap="square" lIns="0" tIns="0" rIns="0" bIns="0" rtlCol="0"/>
            <a:lstStyle/>
            <a:p>
              <a:endParaRPr/>
            </a:p>
          </p:txBody>
        </p:sp>
        <p:sp>
          <p:nvSpPr>
            <p:cNvPr id="5" name="object 5"/>
            <p:cNvSpPr/>
            <p:nvPr/>
          </p:nvSpPr>
          <p:spPr>
            <a:xfrm>
              <a:off x="3967226" y="2338450"/>
              <a:ext cx="4143375" cy="3600450"/>
            </a:xfrm>
            <a:custGeom>
              <a:avLst/>
              <a:gdLst/>
              <a:ahLst/>
              <a:cxnLst/>
              <a:rect l="l" t="t" r="r" b="b"/>
              <a:pathLst>
                <a:path w="4143375" h="3600450">
                  <a:moveTo>
                    <a:pt x="0" y="194564"/>
                  </a:moveTo>
                  <a:lnTo>
                    <a:pt x="5139" y="149956"/>
                  </a:lnTo>
                  <a:lnTo>
                    <a:pt x="19777" y="109005"/>
                  </a:lnTo>
                  <a:lnTo>
                    <a:pt x="42747" y="72879"/>
                  </a:lnTo>
                  <a:lnTo>
                    <a:pt x="72879" y="42747"/>
                  </a:lnTo>
                  <a:lnTo>
                    <a:pt x="109005" y="19777"/>
                  </a:lnTo>
                  <a:lnTo>
                    <a:pt x="149956" y="5139"/>
                  </a:lnTo>
                  <a:lnTo>
                    <a:pt x="194564" y="0"/>
                  </a:lnTo>
                  <a:lnTo>
                    <a:pt x="3948684" y="0"/>
                  </a:lnTo>
                  <a:lnTo>
                    <a:pt x="3993298" y="5139"/>
                  </a:lnTo>
                  <a:lnTo>
                    <a:pt x="4034267" y="19777"/>
                  </a:lnTo>
                  <a:lnTo>
                    <a:pt x="4070418" y="42747"/>
                  </a:lnTo>
                  <a:lnTo>
                    <a:pt x="4100577" y="72879"/>
                  </a:lnTo>
                  <a:lnTo>
                    <a:pt x="4123571" y="109005"/>
                  </a:lnTo>
                  <a:lnTo>
                    <a:pt x="4138228" y="149956"/>
                  </a:lnTo>
                  <a:lnTo>
                    <a:pt x="4143375" y="194564"/>
                  </a:lnTo>
                  <a:lnTo>
                    <a:pt x="4143375" y="3405743"/>
                  </a:lnTo>
                  <a:lnTo>
                    <a:pt x="4138228" y="3450372"/>
                  </a:lnTo>
                  <a:lnTo>
                    <a:pt x="4123571" y="3491340"/>
                  </a:lnTo>
                  <a:lnTo>
                    <a:pt x="4100577" y="3527481"/>
                  </a:lnTo>
                  <a:lnTo>
                    <a:pt x="4070418" y="3557624"/>
                  </a:lnTo>
                  <a:lnTo>
                    <a:pt x="4034267" y="3580602"/>
                  </a:lnTo>
                  <a:lnTo>
                    <a:pt x="3993298" y="3595245"/>
                  </a:lnTo>
                  <a:lnTo>
                    <a:pt x="3948684" y="3600386"/>
                  </a:lnTo>
                  <a:lnTo>
                    <a:pt x="194564" y="3600386"/>
                  </a:lnTo>
                  <a:lnTo>
                    <a:pt x="149956" y="3595245"/>
                  </a:lnTo>
                  <a:lnTo>
                    <a:pt x="109005" y="3580602"/>
                  </a:lnTo>
                  <a:lnTo>
                    <a:pt x="72879" y="3557624"/>
                  </a:lnTo>
                  <a:lnTo>
                    <a:pt x="42747" y="3527481"/>
                  </a:lnTo>
                  <a:lnTo>
                    <a:pt x="19777" y="3491340"/>
                  </a:lnTo>
                  <a:lnTo>
                    <a:pt x="5139" y="3450372"/>
                  </a:lnTo>
                  <a:lnTo>
                    <a:pt x="0" y="3405743"/>
                  </a:lnTo>
                  <a:lnTo>
                    <a:pt x="0" y="194564"/>
                  </a:lnTo>
                  <a:close/>
                </a:path>
              </a:pathLst>
            </a:custGeom>
            <a:ln w="12700">
              <a:solidFill>
                <a:srgbClr val="053D2E"/>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1009650"/>
              <a:ext cx="4981575" cy="5848350"/>
            </a:xfrm>
            <a:prstGeom prst="rect">
              <a:avLst/>
            </a:prstGeom>
          </p:spPr>
        </p:pic>
        <p:sp>
          <p:nvSpPr>
            <p:cNvPr id="7" name="object 7"/>
            <p:cNvSpPr/>
            <p:nvPr/>
          </p:nvSpPr>
          <p:spPr>
            <a:xfrm>
              <a:off x="214312" y="2338450"/>
              <a:ext cx="3467735" cy="3600450"/>
            </a:xfrm>
            <a:custGeom>
              <a:avLst/>
              <a:gdLst/>
              <a:ahLst/>
              <a:cxnLst/>
              <a:rect l="l" t="t" r="r" b="b"/>
              <a:pathLst>
                <a:path w="3467735" h="3600450">
                  <a:moveTo>
                    <a:pt x="3279711" y="0"/>
                  </a:moveTo>
                  <a:lnTo>
                    <a:pt x="187439" y="0"/>
                  </a:lnTo>
                  <a:lnTo>
                    <a:pt x="137610" y="6688"/>
                  </a:lnTo>
                  <a:lnTo>
                    <a:pt x="92834" y="25564"/>
                  </a:lnTo>
                  <a:lnTo>
                    <a:pt x="54899" y="54848"/>
                  </a:lnTo>
                  <a:lnTo>
                    <a:pt x="25590" y="92757"/>
                  </a:lnTo>
                  <a:lnTo>
                    <a:pt x="6695" y="137509"/>
                  </a:lnTo>
                  <a:lnTo>
                    <a:pt x="0" y="187325"/>
                  </a:lnTo>
                  <a:lnTo>
                    <a:pt x="0" y="3412962"/>
                  </a:lnTo>
                  <a:lnTo>
                    <a:pt x="6695" y="3462784"/>
                  </a:lnTo>
                  <a:lnTo>
                    <a:pt x="25590" y="3507556"/>
                  </a:lnTo>
                  <a:lnTo>
                    <a:pt x="54899" y="3545488"/>
                  </a:lnTo>
                  <a:lnTo>
                    <a:pt x="92834" y="3574796"/>
                  </a:lnTo>
                  <a:lnTo>
                    <a:pt x="137610" y="3593691"/>
                  </a:lnTo>
                  <a:lnTo>
                    <a:pt x="187439" y="3600386"/>
                  </a:lnTo>
                  <a:lnTo>
                    <a:pt x="3279711" y="3600386"/>
                  </a:lnTo>
                  <a:lnTo>
                    <a:pt x="3329536" y="3593691"/>
                  </a:lnTo>
                  <a:lnTo>
                    <a:pt x="3374312" y="3574796"/>
                  </a:lnTo>
                  <a:lnTo>
                    <a:pt x="3412251" y="3545488"/>
                  </a:lnTo>
                  <a:lnTo>
                    <a:pt x="3441565" y="3507556"/>
                  </a:lnTo>
                  <a:lnTo>
                    <a:pt x="3460466" y="3462784"/>
                  </a:lnTo>
                  <a:lnTo>
                    <a:pt x="3467163" y="3412962"/>
                  </a:lnTo>
                  <a:lnTo>
                    <a:pt x="3467163" y="187325"/>
                  </a:lnTo>
                  <a:lnTo>
                    <a:pt x="3460466" y="137509"/>
                  </a:lnTo>
                  <a:lnTo>
                    <a:pt x="3441565" y="92757"/>
                  </a:lnTo>
                  <a:lnTo>
                    <a:pt x="3412251" y="54848"/>
                  </a:lnTo>
                  <a:lnTo>
                    <a:pt x="3374312" y="25564"/>
                  </a:lnTo>
                  <a:lnTo>
                    <a:pt x="3329536" y="6688"/>
                  </a:lnTo>
                  <a:lnTo>
                    <a:pt x="3279711" y="0"/>
                  </a:lnTo>
                  <a:close/>
                </a:path>
              </a:pathLst>
            </a:custGeom>
            <a:solidFill>
              <a:srgbClr val="8DFA00"/>
            </a:solidFill>
          </p:spPr>
          <p:txBody>
            <a:bodyPr wrap="square" lIns="0" tIns="0" rIns="0" bIns="0" rtlCol="0"/>
            <a:lstStyle/>
            <a:p>
              <a:endParaRPr/>
            </a:p>
          </p:txBody>
        </p:sp>
        <p:sp>
          <p:nvSpPr>
            <p:cNvPr id="8" name="object 8"/>
            <p:cNvSpPr/>
            <p:nvPr/>
          </p:nvSpPr>
          <p:spPr>
            <a:xfrm>
              <a:off x="214312" y="2338450"/>
              <a:ext cx="3467735" cy="3600450"/>
            </a:xfrm>
            <a:custGeom>
              <a:avLst/>
              <a:gdLst/>
              <a:ahLst/>
              <a:cxnLst/>
              <a:rect l="l" t="t" r="r" b="b"/>
              <a:pathLst>
                <a:path w="3467735" h="3600450">
                  <a:moveTo>
                    <a:pt x="0" y="187325"/>
                  </a:moveTo>
                  <a:lnTo>
                    <a:pt x="6695" y="137509"/>
                  </a:lnTo>
                  <a:lnTo>
                    <a:pt x="25590" y="92757"/>
                  </a:lnTo>
                  <a:lnTo>
                    <a:pt x="54899" y="54848"/>
                  </a:lnTo>
                  <a:lnTo>
                    <a:pt x="92834" y="25564"/>
                  </a:lnTo>
                  <a:lnTo>
                    <a:pt x="137610" y="6688"/>
                  </a:lnTo>
                  <a:lnTo>
                    <a:pt x="187439" y="0"/>
                  </a:lnTo>
                  <a:lnTo>
                    <a:pt x="3279711" y="0"/>
                  </a:lnTo>
                  <a:lnTo>
                    <a:pt x="3329536" y="6688"/>
                  </a:lnTo>
                  <a:lnTo>
                    <a:pt x="3374312" y="25564"/>
                  </a:lnTo>
                  <a:lnTo>
                    <a:pt x="3412251" y="54848"/>
                  </a:lnTo>
                  <a:lnTo>
                    <a:pt x="3441565" y="92757"/>
                  </a:lnTo>
                  <a:lnTo>
                    <a:pt x="3460466" y="137509"/>
                  </a:lnTo>
                  <a:lnTo>
                    <a:pt x="3467163" y="187325"/>
                  </a:lnTo>
                  <a:lnTo>
                    <a:pt x="3467163" y="3412962"/>
                  </a:lnTo>
                  <a:lnTo>
                    <a:pt x="3460466" y="3462784"/>
                  </a:lnTo>
                  <a:lnTo>
                    <a:pt x="3441565" y="3507556"/>
                  </a:lnTo>
                  <a:lnTo>
                    <a:pt x="3412251" y="3545488"/>
                  </a:lnTo>
                  <a:lnTo>
                    <a:pt x="3374312" y="3574796"/>
                  </a:lnTo>
                  <a:lnTo>
                    <a:pt x="3329536" y="3593691"/>
                  </a:lnTo>
                  <a:lnTo>
                    <a:pt x="3279711" y="3600386"/>
                  </a:lnTo>
                  <a:lnTo>
                    <a:pt x="187439" y="3600386"/>
                  </a:lnTo>
                  <a:lnTo>
                    <a:pt x="137610" y="3593691"/>
                  </a:lnTo>
                  <a:lnTo>
                    <a:pt x="92834" y="3574796"/>
                  </a:lnTo>
                  <a:lnTo>
                    <a:pt x="54899" y="3545488"/>
                  </a:lnTo>
                  <a:lnTo>
                    <a:pt x="25590" y="3507556"/>
                  </a:lnTo>
                  <a:lnTo>
                    <a:pt x="6695" y="3462784"/>
                  </a:lnTo>
                  <a:lnTo>
                    <a:pt x="0" y="3412962"/>
                  </a:lnTo>
                  <a:lnTo>
                    <a:pt x="0" y="187325"/>
                  </a:lnTo>
                  <a:close/>
                </a:path>
              </a:pathLst>
            </a:custGeom>
            <a:ln w="12700">
              <a:solidFill>
                <a:srgbClr val="053D2E"/>
              </a:solidFill>
            </a:ln>
          </p:spPr>
          <p:txBody>
            <a:bodyPr wrap="square" lIns="0" tIns="0" rIns="0" bIns="0" rtlCol="0"/>
            <a:lstStyle/>
            <a:p>
              <a:endParaRPr/>
            </a:p>
          </p:txBody>
        </p:sp>
      </p:grpSp>
      <p:sp>
        <p:nvSpPr>
          <p:cNvPr id="9" name="object 9"/>
          <p:cNvSpPr txBox="1"/>
          <p:nvPr/>
        </p:nvSpPr>
        <p:spPr>
          <a:xfrm>
            <a:off x="427355" y="2495549"/>
            <a:ext cx="3005455" cy="1788310"/>
          </a:xfrm>
          <a:prstGeom prst="rect">
            <a:avLst/>
          </a:prstGeom>
        </p:spPr>
        <p:txBody>
          <a:bodyPr vert="horz" wrap="square" lIns="0" tIns="13335" rIns="0" bIns="0" rtlCol="0">
            <a:spAutoFit/>
          </a:bodyPr>
          <a:lstStyle/>
          <a:p>
            <a:pPr marL="1095375">
              <a:lnSpc>
                <a:spcPct val="100000"/>
              </a:lnSpc>
              <a:spcBef>
                <a:spcPts val="105"/>
              </a:spcBef>
            </a:pPr>
            <a:r>
              <a:rPr sz="2400" b="1" dirty="0">
                <a:latin typeface="Arial"/>
                <a:cs typeface="Arial"/>
              </a:rPr>
              <a:t>Ste</a:t>
            </a:r>
            <a:r>
              <a:rPr lang="sv-SE" sz="2400" b="1" dirty="0">
                <a:latin typeface="Arial"/>
                <a:cs typeface="Arial"/>
              </a:rPr>
              <a:t>g</a:t>
            </a:r>
            <a:r>
              <a:rPr sz="2400" b="1" spc="-140" dirty="0">
                <a:latin typeface="Arial"/>
                <a:cs typeface="Arial"/>
              </a:rPr>
              <a:t> </a:t>
            </a:r>
            <a:r>
              <a:rPr sz="2400" b="1" spc="-25" dirty="0">
                <a:latin typeface="Arial"/>
                <a:cs typeface="Arial"/>
              </a:rPr>
              <a:t>1:</a:t>
            </a:r>
            <a:endParaRPr sz="2400" dirty="0">
              <a:latin typeface="Arial"/>
              <a:cs typeface="Arial"/>
            </a:endParaRPr>
          </a:p>
          <a:p>
            <a:pPr algn="ctr">
              <a:lnSpc>
                <a:spcPct val="100000"/>
              </a:lnSpc>
              <a:spcBef>
                <a:spcPts val="219"/>
              </a:spcBef>
            </a:pPr>
            <a:r>
              <a:rPr lang="sv-SE" sz="3200" b="1" dirty="0">
                <a:latin typeface="Arial"/>
                <a:cs typeface="Arial"/>
              </a:rPr>
              <a:t>Ta din plats</a:t>
            </a:r>
            <a:br>
              <a:rPr lang="sv-SE" sz="3200" b="1" dirty="0">
                <a:latin typeface="Arial"/>
                <a:cs typeface="Arial"/>
              </a:rPr>
            </a:br>
            <a:r>
              <a:rPr lang="sv-SE" sz="3200" b="1" dirty="0">
                <a:latin typeface="Arial"/>
                <a:cs typeface="Arial"/>
              </a:rPr>
              <a:t>Välj din smak</a:t>
            </a:r>
          </a:p>
          <a:p>
            <a:pPr algn="ctr">
              <a:lnSpc>
                <a:spcPct val="100000"/>
              </a:lnSpc>
              <a:spcBef>
                <a:spcPts val="219"/>
              </a:spcBef>
            </a:pPr>
            <a:r>
              <a:rPr sz="2400" b="1" spc="-10" dirty="0">
                <a:latin typeface="Arial"/>
                <a:cs typeface="Arial"/>
              </a:rPr>
              <a:t>Coffee</a:t>
            </a:r>
            <a:r>
              <a:rPr sz="2400" b="1" spc="-114" dirty="0">
                <a:latin typeface="Arial"/>
                <a:cs typeface="Arial"/>
              </a:rPr>
              <a:t> </a:t>
            </a:r>
            <a:r>
              <a:rPr sz="2400" b="1" dirty="0">
                <a:latin typeface="Arial"/>
                <a:cs typeface="Arial"/>
              </a:rPr>
              <a:t>of</a:t>
            </a:r>
            <a:r>
              <a:rPr sz="2400" b="1" spc="-100" dirty="0">
                <a:latin typeface="Arial"/>
                <a:cs typeface="Arial"/>
              </a:rPr>
              <a:t> </a:t>
            </a:r>
            <a:r>
              <a:rPr sz="2400" b="1" spc="-10" dirty="0">
                <a:latin typeface="Arial"/>
                <a:cs typeface="Arial"/>
              </a:rPr>
              <a:t>Tropical</a:t>
            </a:r>
            <a:endParaRPr sz="2400" dirty="0">
              <a:latin typeface="Arial"/>
              <a:cs typeface="Arial"/>
            </a:endParaRPr>
          </a:p>
        </p:txBody>
      </p:sp>
      <p:sp>
        <p:nvSpPr>
          <p:cNvPr id="10" name="object 10"/>
          <p:cNvSpPr txBox="1"/>
          <p:nvPr/>
        </p:nvSpPr>
        <p:spPr>
          <a:xfrm>
            <a:off x="4046474" y="2421224"/>
            <a:ext cx="4064127" cy="2537554"/>
          </a:xfrm>
          <a:prstGeom prst="rect">
            <a:avLst/>
          </a:prstGeom>
        </p:spPr>
        <p:txBody>
          <a:bodyPr vert="horz" wrap="square" lIns="0" tIns="87630" rIns="0" bIns="0" rtlCol="0">
            <a:spAutoFit/>
          </a:bodyPr>
          <a:lstStyle/>
          <a:p>
            <a:pPr marL="237490" algn="ctr">
              <a:lnSpc>
                <a:spcPct val="100000"/>
              </a:lnSpc>
              <a:spcBef>
                <a:spcPts val="690"/>
              </a:spcBef>
            </a:pPr>
            <a:r>
              <a:rPr sz="2400" b="1" dirty="0">
                <a:latin typeface="Arial"/>
                <a:cs typeface="Arial"/>
              </a:rPr>
              <a:t>Ste</a:t>
            </a:r>
            <a:r>
              <a:rPr lang="sv-SE" sz="2400" b="1" dirty="0">
                <a:latin typeface="Arial"/>
                <a:cs typeface="Arial"/>
              </a:rPr>
              <a:t>g</a:t>
            </a:r>
            <a:r>
              <a:rPr sz="2400" b="1" spc="-120" dirty="0">
                <a:latin typeface="Arial"/>
                <a:cs typeface="Arial"/>
              </a:rPr>
              <a:t> </a:t>
            </a:r>
            <a:r>
              <a:rPr sz="2400" b="1" spc="-25" dirty="0">
                <a:latin typeface="Arial"/>
                <a:cs typeface="Arial"/>
              </a:rPr>
              <a:t>2:</a:t>
            </a:r>
            <a:endParaRPr sz="2400" dirty="0">
              <a:latin typeface="Arial"/>
              <a:cs typeface="Arial"/>
            </a:endParaRPr>
          </a:p>
          <a:p>
            <a:pPr marL="622300" marR="611505" indent="-6985" algn="ctr">
              <a:lnSpc>
                <a:spcPct val="101699"/>
              </a:lnSpc>
              <a:spcBef>
                <a:spcPts val="750"/>
              </a:spcBef>
            </a:pPr>
            <a:r>
              <a:rPr lang="sv-SE" sz="3200" b="1" dirty="0">
                <a:latin typeface="Arial"/>
                <a:cs typeface="Arial"/>
              </a:rPr>
              <a:t>Följ vår BLUEPRINT Skaffa 2 affärspartners</a:t>
            </a:r>
            <a:endParaRPr sz="3200" dirty="0">
              <a:latin typeface="Arial"/>
              <a:cs typeface="Arial"/>
            </a:endParaRPr>
          </a:p>
        </p:txBody>
      </p:sp>
      <p:pic>
        <p:nvPicPr>
          <p:cNvPr id="12" name="object 12"/>
          <p:cNvPicPr/>
          <p:nvPr/>
        </p:nvPicPr>
        <p:blipFill>
          <a:blip r:embed="rId4" cstate="print"/>
          <a:stretch>
            <a:fillRect/>
          </a:stretch>
        </p:blipFill>
        <p:spPr>
          <a:xfrm>
            <a:off x="666750" y="638175"/>
            <a:ext cx="2028824" cy="1466849"/>
          </a:xfrm>
          <a:prstGeom prst="rect">
            <a:avLst/>
          </a:prstGeom>
        </p:spPr>
      </p:pic>
      <p:sp>
        <p:nvSpPr>
          <p:cNvPr id="13" name="object 13"/>
          <p:cNvSpPr txBox="1"/>
          <p:nvPr/>
        </p:nvSpPr>
        <p:spPr>
          <a:xfrm>
            <a:off x="3362578" y="971486"/>
            <a:ext cx="6167120" cy="763905"/>
          </a:xfrm>
          <a:prstGeom prst="rect">
            <a:avLst/>
          </a:prstGeom>
        </p:spPr>
        <p:txBody>
          <a:bodyPr vert="horz" wrap="square" lIns="0" tIns="12700" rIns="0" bIns="0" rtlCol="0">
            <a:spAutoFit/>
          </a:bodyPr>
          <a:lstStyle/>
          <a:p>
            <a:pPr marL="1905" algn="ctr">
              <a:lnSpc>
                <a:spcPct val="100000"/>
              </a:lnSpc>
              <a:spcBef>
                <a:spcPts val="100"/>
              </a:spcBef>
            </a:pPr>
            <a:r>
              <a:rPr lang="sv-SE" sz="2400" b="1" dirty="0">
                <a:solidFill>
                  <a:srgbClr val="FFFFFF"/>
                </a:solidFill>
                <a:latin typeface="Arial"/>
                <a:cs typeface="Arial"/>
              </a:rPr>
              <a:t>Ditt näste steg</a:t>
            </a:r>
            <a:endParaRPr sz="2400" dirty="0">
              <a:latin typeface="Arial"/>
              <a:cs typeface="Arial"/>
            </a:endParaRPr>
          </a:p>
          <a:p>
            <a:pPr algn="ctr">
              <a:lnSpc>
                <a:spcPct val="100000"/>
              </a:lnSpc>
              <a:spcBef>
                <a:spcPts val="50"/>
              </a:spcBef>
            </a:pPr>
            <a:r>
              <a:rPr lang="sv-SE" sz="2400" b="1" dirty="0">
                <a:solidFill>
                  <a:srgbClr val="FFFFFF"/>
                </a:solidFill>
                <a:latin typeface="Arial"/>
                <a:cs typeface="Arial"/>
              </a:rPr>
              <a:t>Gå tillbaka till personen som bjöd in dig</a:t>
            </a:r>
            <a:r>
              <a:rPr sz="2400" b="1" spc="-20" dirty="0">
                <a:solidFill>
                  <a:srgbClr val="FFFFFF"/>
                </a:solidFill>
                <a:latin typeface="Arial"/>
                <a:cs typeface="Arial"/>
              </a:rPr>
              <a:t>!</a:t>
            </a:r>
            <a:endParaRPr sz="2400" dirty="0">
              <a:latin typeface="Arial"/>
              <a:cs typeface="Arial"/>
            </a:endParaRPr>
          </a:p>
        </p:txBody>
      </p:sp>
      <p:grpSp>
        <p:nvGrpSpPr>
          <p:cNvPr id="14" name="object 14"/>
          <p:cNvGrpSpPr/>
          <p:nvPr/>
        </p:nvGrpSpPr>
        <p:grpSpPr>
          <a:xfrm>
            <a:off x="7019925" y="1009611"/>
            <a:ext cx="5172075" cy="5848985"/>
            <a:chOff x="7019925" y="1009611"/>
            <a:chExt cx="5172075" cy="5848985"/>
          </a:xfrm>
        </p:grpSpPr>
        <p:pic>
          <p:nvPicPr>
            <p:cNvPr id="15" name="object 15"/>
            <p:cNvPicPr/>
            <p:nvPr/>
          </p:nvPicPr>
          <p:blipFill>
            <a:blip r:embed="rId5" cstate="print"/>
            <a:stretch>
              <a:fillRect/>
            </a:stretch>
          </p:blipFill>
          <p:spPr>
            <a:xfrm>
              <a:off x="7019925" y="1009611"/>
              <a:ext cx="5172075" cy="5848388"/>
            </a:xfrm>
            <a:prstGeom prst="rect">
              <a:avLst/>
            </a:prstGeom>
          </p:spPr>
        </p:pic>
        <p:sp>
          <p:nvSpPr>
            <p:cNvPr id="16" name="object 16"/>
            <p:cNvSpPr/>
            <p:nvPr/>
          </p:nvSpPr>
          <p:spPr>
            <a:xfrm>
              <a:off x="8348726" y="2338450"/>
              <a:ext cx="3476625" cy="3609975"/>
            </a:xfrm>
            <a:custGeom>
              <a:avLst/>
              <a:gdLst/>
              <a:ahLst/>
              <a:cxnLst/>
              <a:rect l="l" t="t" r="r" b="b"/>
              <a:pathLst>
                <a:path w="3476625" h="3609975">
                  <a:moveTo>
                    <a:pt x="3288665" y="0"/>
                  </a:moveTo>
                  <a:lnTo>
                    <a:pt x="187833" y="0"/>
                  </a:lnTo>
                  <a:lnTo>
                    <a:pt x="137892" y="6708"/>
                  </a:lnTo>
                  <a:lnTo>
                    <a:pt x="93020" y="25639"/>
                  </a:lnTo>
                  <a:lnTo>
                    <a:pt x="55006" y="55006"/>
                  </a:lnTo>
                  <a:lnTo>
                    <a:pt x="25639" y="93020"/>
                  </a:lnTo>
                  <a:lnTo>
                    <a:pt x="6708" y="137892"/>
                  </a:lnTo>
                  <a:lnTo>
                    <a:pt x="0" y="187833"/>
                  </a:lnTo>
                  <a:lnTo>
                    <a:pt x="0" y="3421966"/>
                  </a:lnTo>
                  <a:lnTo>
                    <a:pt x="6708" y="3471927"/>
                  </a:lnTo>
                  <a:lnTo>
                    <a:pt x="25639" y="3516822"/>
                  </a:lnTo>
                  <a:lnTo>
                    <a:pt x="55006" y="3554861"/>
                  </a:lnTo>
                  <a:lnTo>
                    <a:pt x="93020" y="3584250"/>
                  </a:lnTo>
                  <a:lnTo>
                    <a:pt x="137892" y="3603197"/>
                  </a:lnTo>
                  <a:lnTo>
                    <a:pt x="187833" y="3609911"/>
                  </a:lnTo>
                  <a:lnTo>
                    <a:pt x="3288665" y="3609911"/>
                  </a:lnTo>
                  <a:lnTo>
                    <a:pt x="3338615" y="3603197"/>
                  </a:lnTo>
                  <a:lnTo>
                    <a:pt x="3383510" y="3584250"/>
                  </a:lnTo>
                  <a:lnTo>
                    <a:pt x="3421554" y="3554861"/>
                  </a:lnTo>
                  <a:lnTo>
                    <a:pt x="3450952" y="3516822"/>
                  </a:lnTo>
                  <a:lnTo>
                    <a:pt x="3469907" y="3471927"/>
                  </a:lnTo>
                  <a:lnTo>
                    <a:pt x="3476625" y="3421966"/>
                  </a:lnTo>
                  <a:lnTo>
                    <a:pt x="3476625" y="187833"/>
                  </a:lnTo>
                  <a:lnTo>
                    <a:pt x="3469907" y="137892"/>
                  </a:lnTo>
                  <a:lnTo>
                    <a:pt x="3450952" y="93020"/>
                  </a:lnTo>
                  <a:lnTo>
                    <a:pt x="3421554" y="55006"/>
                  </a:lnTo>
                  <a:lnTo>
                    <a:pt x="3383510" y="25639"/>
                  </a:lnTo>
                  <a:lnTo>
                    <a:pt x="3338615" y="6708"/>
                  </a:lnTo>
                  <a:lnTo>
                    <a:pt x="3288665" y="0"/>
                  </a:lnTo>
                  <a:close/>
                </a:path>
              </a:pathLst>
            </a:custGeom>
            <a:solidFill>
              <a:srgbClr val="8DFA00"/>
            </a:solidFill>
          </p:spPr>
          <p:txBody>
            <a:bodyPr wrap="square" lIns="0" tIns="0" rIns="0" bIns="0" rtlCol="0"/>
            <a:lstStyle/>
            <a:p>
              <a:endParaRPr/>
            </a:p>
          </p:txBody>
        </p:sp>
        <p:sp>
          <p:nvSpPr>
            <p:cNvPr id="17" name="object 17"/>
            <p:cNvSpPr/>
            <p:nvPr/>
          </p:nvSpPr>
          <p:spPr>
            <a:xfrm>
              <a:off x="8348726" y="2338450"/>
              <a:ext cx="3476625" cy="3609975"/>
            </a:xfrm>
            <a:custGeom>
              <a:avLst/>
              <a:gdLst/>
              <a:ahLst/>
              <a:cxnLst/>
              <a:rect l="l" t="t" r="r" b="b"/>
              <a:pathLst>
                <a:path w="3476625" h="3609975">
                  <a:moveTo>
                    <a:pt x="0" y="187833"/>
                  </a:moveTo>
                  <a:lnTo>
                    <a:pt x="6708" y="137892"/>
                  </a:lnTo>
                  <a:lnTo>
                    <a:pt x="25639" y="93020"/>
                  </a:lnTo>
                  <a:lnTo>
                    <a:pt x="55006" y="55006"/>
                  </a:lnTo>
                  <a:lnTo>
                    <a:pt x="93020" y="25639"/>
                  </a:lnTo>
                  <a:lnTo>
                    <a:pt x="137892" y="6708"/>
                  </a:lnTo>
                  <a:lnTo>
                    <a:pt x="187833" y="0"/>
                  </a:lnTo>
                  <a:lnTo>
                    <a:pt x="3288665" y="0"/>
                  </a:lnTo>
                  <a:lnTo>
                    <a:pt x="3338615" y="6708"/>
                  </a:lnTo>
                  <a:lnTo>
                    <a:pt x="3383510" y="25639"/>
                  </a:lnTo>
                  <a:lnTo>
                    <a:pt x="3421554" y="55006"/>
                  </a:lnTo>
                  <a:lnTo>
                    <a:pt x="3450952" y="93020"/>
                  </a:lnTo>
                  <a:lnTo>
                    <a:pt x="3469907" y="137892"/>
                  </a:lnTo>
                  <a:lnTo>
                    <a:pt x="3476625" y="187833"/>
                  </a:lnTo>
                  <a:lnTo>
                    <a:pt x="3476625" y="3421966"/>
                  </a:lnTo>
                  <a:lnTo>
                    <a:pt x="3469907" y="3471927"/>
                  </a:lnTo>
                  <a:lnTo>
                    <a:pt x="3450952" y="3516822"/>
                  </a:lnTo>
                  <a:lnTo>
                    <a:pt x="3421554" y="3554861"/>
                  </a:lnTo>
                  <a:lnTo>
                    <a:pt x="3383510" y="3584250"/>
                  </a:lnTo>
                  <a:lnTo>
                    <a:pt x="3338615" y="3603197"/>
                  </a:lnTo>
                  <a:lnTo>
                    <a:pt x="3288665" y="3609911"/>
                  </a:lnTo>
                  <a:lnTo>
                    <a:pt x="187833" y="3609911"/>
                  </a:lnTo>
                  <a:lnTo>
                    <a:pt x="137892" y="3603197"/>
                  </a:lnTo>
                  <a:lnTo>
                    <a:pt x="93020" y="3584250"/>
                  </a:lnTo>
                  <a:lnTo>
                    <a:pt x="55006" y="3554861"/>
                  </a:lnTo>
                  <a:lnTo>
                    <a:pt x="25639" y="3516822"/>
                  </a:lnTo>
                  <a:lnTo>
                    <a:pt x="6708" y="3471927"/>
                  </a:lnTo>
                  <a:lnTo>
                    <a:pt x="0" y="3421966"/>
                  </a:lnTo>
                  <a:lnTo>
                    <a:pt x="0" y="187833"/>
                  </a:lnTo>
                  <a:close/>
                </a:path>
              </a:pathLst>
            </a:custGeom>
            <a:ln w="12700">
              <a:solidFill>
                <a:srgbClr val="053D2E"/>
              </a:solidFill>
            </a:ln>
          </p:spPr>
          <p:txBody>
            <a:bodyPr wrap="square" lIns="0" tIns="0" rIns="0" bIns="0" rtlCol="0"/>
            <a:lstStyle/>
            <a:p>
              <a:endParaRPr/>
            </a:p>
          </p:txBody>
        </p:sp>
      </p:grpSp>
      <p:sp>
        <p:nvSpPr>
          <p:cNvPr id="18" name="object 18"/>
          <p:cNvSpPr txBox="1"/>
          <p:nvPr/>
        </p:nvSpPr>
        <p:spPr>
          <a:xfrm>
            <a:off x="9692005" y="2535491"/>
            <a:ext cx="1022985" cy="391795"/>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Ste</a:t>
            </a:r>
            <a:r>
              <a:rPr lang="sv-SE" sz="2400" b="1" dirty="0">
                <a:latin typeface="Arial"/>
                <a:cs typeface="Arial"/>
              </a:rPr>
              <a:t>g</a:t>
            </a:r>
            <a:r>
              <a:rPr sz="2400" b="1" spc="-130" dirty="0">
                <a:latin typeface="Arial"/>
                <a:cs typeface="Arial"/>
              </a:rPr>
              <a:t> </a:t>
            </a:r>
            <a:r>
              <a:rPr sz="2400" b="1" spc="-25" dirty="0">
                <a:latin typeface="Arial"/>
                <a:cs typeface="Arial"/>
              </a:rPr>
              <a:t>3:</a:t>
            </a:r>
            <a:endParaRPr sz="2400" dirty="0">
              <a:latin typeface="Arial"/>
              <a:cs typeface="Arial"/>
            </a:endParaRPr>
          </a:p>
        </p:txBody>
      </p:sp>
      <p:sp>
        <p:nvSpPr>
          <p:cNvPr id="19" name="object 19"/>
          <p:cNvSpPr txBox="1"/>
          <p:nvPr/>
        </p:nvSpPr>
        <p:spPr>
          <a:xfrm>
            <a:off x="8638923" y="3519804"/>
            <a:ext cx="2982720" cy="1014380"/>
          </a:xfrm>
          <a:prstGeom prst="rect">
            <a:avLst/>
          </a:prstGeom>
        </p:spPr>
        <p:txBody>
          <a:bodyPr vert="horz" wrap="square" lIns="0" tIns="16510" rIns="0" bIns="0" rtlCol="0">
            <a:spAutoFit/>
          </a:bodyPr>
          <a:lstStyle/>
          <a:p>
            <a:pPr marL="12700" algn="ctr">
              <a:spcBef>
                <a:spcPts val="130"/>
              </a:spcBef>
            </a:pPr>
            <a:r>
              <a:rPr lang="sv-SE" sz="3200" b="1" dirty="0">
                <a:latin typeface="Arial"/>
                <a:cs typeface="Arial"/>
              </a:rPr>
              <a:t>Hitta dina </a:t>
            </a:r>
            <a:r>
              <a:rPr lang="sv-SE" sz="3200" b="1" spc="-50" dirty="0">
                <a:latin typeface="Arial"/>
                <a:cs typeface="Arial"/>
              </a:rPr>
              <a:t>2</a:t>
            </a:r>
            <a:endParaRPr lang="sv-SE" sz="3200" dirty="0">
              <a:latin typeface="Arial"/>
              <a:cs typeface="Arial"/>
            </a:endParaRPr>
          </a:p>
          <a:p>
            <a:pPr marL="12700" algn="ctr">
              <a:lnSpc>
                <a:spcPct val="100000"/>
              </a:lnSpc>
              <a:spcBef>
                <a:spcPts val="130"/>
              </a:spcBef>
            </a:pPr>
            <a:r>
              <a:rPr lang="sv-SE" sz="3200" b="1" dirty="0">
                <a:latin typeface="Arial"/>
                <a:cs typeface="Arial"/>
              </a:rPr>
              <a:t>Hjälp dina </a:t>
            </a:r>
            <a:r>
              <a:rPr sz="3200" b="1" spc="-50" dirty="0">
                <a:latin typeface="Arial"/>
                <a:cs typeface="Arial"/>
              </a:rPr>
              <a:t>2</a:t>
            </a:r>
            <a:endParaRPr sz="3200" dirty="0">
              <a:latin typeface="Arial"/>
              <a:cs typeface="Arial"/>
            </a:endParaRPr>
          </a:p>
        </p:txBody>
      </p:sp>
      <p:sp>
        <p:nvSpPr>
          <p:cNvPr id="20" name="object 20"/>
          <p:cNvSpPr/>
          <p:nvPr/>
        </p:nvSpPr>
        <p:spPr>
          <a:xfrm>
            <a:off x="1622158" y="5011648"/>
            <a:ext cx="9138920" cy="640715"/>
          </a:xfrm>
          <a:custGeom>
            <a:avLst/>
            <a:gdLst/>
            <a:ahLst/>
            <a:cxnLst/>
            <a:rect l="l" t="t" r="r" b="b"/>
            <a:pathLst>
              <a:path w="9138920" h="640714">
                <a:moveTo>
                  <a:pt x="870915" y="107746"/>
                </a:moveTo>
                <a:lnTo>
                  <a:pt x="794562" y="28575"/>
                </a:lnTo>
                <a:lnTo>
                  <a:pt x="311975" y="484746"/>
                </a:lnTo>
                <a:lnTo>
                  <a:pt x="80111" y="247243"/>
                </a:lnTo>
                <a:lnTo>
                  <a:pt x="0" y="323583"/>
                </a:lnTo>
                <a:lnTo>
                  <a:pt x="308203" y="640270"/>
                </a:lnTo>
                <a:lnTo>
                  <a:pt x="389267" y="564857"/>
                </a:lnTo>
                <a:lnTo>
                  <a:pt x="870915" y="107746"/>
                </a:lnTo>
                <a:close/>
              </a:path>
              <a:path w="9138920" h="640714">
                <a:moveTo>
                  <a:pt x="5071440" y="79171"/>
                </a:moveTo>
                <a:lnTo>
                  <a:pt x="4995088" y="0"/>
                </a:lnTo>
                <a:lnTo>
                  <a:pt x="4512488" y="456171"/>
                </a:lnTo>
                <a:lnTo>
                  <a:pt x="4280636" y="218668"/>
                </a:lnTo>
                <a:lnTo>
                  <a:pt x="4200525" y="295008"/>
                </a:lnTo>
                <a:lnTo>
                  <a:pt x="4508728" y="611695"/>
                </a:lnTo>
                <a:lnTo>
                  <a:pt x="4589792" y="536282"/>
                </a:lnTo>
                <a:lnTo>
                  <a:pt x="5071440" y="79171"/>
                </a:lnTo>
                <a:close/>
              </a:path>
              <a:path w="9138920" h="640714">
                <a:moveTo>
                  <a:pt x="9138602" y="88696"/>
                </a:moveTo>
                <a:lnTo>
                  <a:pt x="9062263" y="9525"/>
                </a:lnTo>
                <a:lnTo>
                  <a:pt x="8579675" y="465696"/>
                </a:lnTo>
                <a:lnTo>
                  <a:pt x="8347811" y="228193"/>
                </a:lnTo>
                <a:lnTo>
                  <a:pt x="8267700" y="304533"/>
                </a:lnTo>
                <a:lnTo>
                  <a:pt x="8575904" y="621220"/>
                </a:lnTo>
                <a:lnTo>
                  <a:pt x="8656968" y="545807"/>
                </a:lnTo>
                <a:lnTo>
                  <a:pt x="9138602" y="88696"/>
                </a:lnTo>
                <a:close/>
              </a:path>
            </a:pathLst>
          </a:custGeom>
          <a:solidFill>
            <a:srgbClr val="000000"/>
          </a:solidFill>
        </p:spPr>
        <p:txBody>
          <a:bodyPr wrap="square" lIns="0" tIns="0" rIns="0" bIns="0" rtlCol="0"/>
          <a:lstStyle/>
          <a:p>
            <a:endParaRPr/>
          </a:p>
        </p:txBody>
      </p:sp>
      <p:pic>
        <p:nvPicPr>
          <p:cNvPr id="22" name="Bildobjekt 21">
            <a:extLst>
              <a:ext uri="{FF2B5EF4-FFF2-40B4-BE49-F238E27FC236}">
                <a16:creationId xmlns:a16="http://schemas.microsoft.com/office/drawing/2014/main" id="{BB649C54-82E0-42CA-9C93-26E9F3B76654}"/>
              </a:ext>
            </a:extLst>
          </p:cNvPr>
          <p:cNvPicPr>
            <a:picLocks noChangeAspect="1"/>
          </p:cNvPicPr>
          <p:nvPr/>
        </p:nvPicPr>
        <p:blipFill>
          <a:blip r:embed="rId6"/>
          <a:stretch>
            <a:fillRect/>
          </a:stretch>
        </p:blipFill>
        <p:spPr>
          <a:xfrm>
            <a:off x="2190142" y="171102"/>
            <a:ext cx="9659566" cy="82685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228" y="3809"/>
            <a:ext cx="11937543" cy="1011751"/>
          </a:xfrm>
          <a:prstGeom prst="rect">
            <a:avLst/>
          </a:prstGeom>
        </p:spPr>
        <p:txBody>
          <a:bodyPr vert="horz" wrap="square" lIns="0" tIns="270446" rIns="0" bIns="0" rtlCol="0">
            <a:spAutoFit/>
          </a:bodyPr>
          <a:lstStyle/>
          <a:p>
            <a:pPr marL="2326640">
              <a:lnSpc>
                <a:spcPct val="100000"/>
              </a:lnSpc>
              <a:spcBef>
                <a:spcPts val="105"/>
              </a:spcBef>
            </a:pPr>
            <a:r>
              <a:rPr lang="sv-SE" sz="4800" dirty="0"/>
              <a:t>FINANSIELLA MÖJLIGHETER</a:t>
            </a:r>
            <a:endParaRPr sz="4800" spc="-10" dirty="0"/>
          </a:p>
        </p:txBody>
      </p:sp>
      <p:sp>
        <p:nvSpPr>
          <p:cNvPr id="3" name="object 3"/>
          <p:cNvSpPr txBox="1">
            <a:spLocks noGrp="1"/>
          </p:cNvSpPr>
          <p:nvPr>
            <p:ph type="body" idx="1"/>
          </p:nvPr>
        </p:nvSpPr>
        <p:spPr>
          <a:prstGeom prst="rect">
            <a:avLst/>
          </a:prstGeom>
        </p:spPr>
        <p:txBody>
          <a:bodyPr vert="horz" wrap="square" lIns="0" tIns="16510" rIns="0" bIns="0" rtlCol="0">
            <a:spAutoFit/>
          </a:bodyPr>
          <a:lstStyle/>
          <a:p>
            <a:pPr marL="12700">
              <a:lnSpc>
                <a:spcPct val="100000"/>
              </a:lnSpc>
              <a:spcBef>
                <a:spcPts val="130"/>
              </a:spcBef>
            </a:pPr>
            <a:r>
              <a:rPr lang="sv-SE" spc="-10" dirty="0"/>
              <a:t>DETALJHANDEL:</a:t>
            </a:r>
            <a:br>
              <a:rPr lang="sv-SE" spc="-10" dirty="0"/>
            </a:br>
            <a:r>
              <a:rPr lang="sv-SE" spc="-10" dirty="0"/>
              <a:t>50 % omedelbar betalning </a:t>
            </a:r>
            <a:br>
              <a:rPr lang="sv-SE" spc="-10" dirty="0"/>
            </a:br>
            <a:r>
              <a:rPr lang="sv-SE" spc="-10" dirty="0"/>
              <a:t>$55 Produkt = $27.50 provision</a:t>
            </a:r>
            <a:endParaRPr spc="-10" dirty="0"/>
          </a:p>
        </p:txBody>
      </p:sp>
      <p:pic>
        <p:nvPicPr>
          <p:cNvPr id="4" name="object 4"/>
          <p:cNvPicPr/>
          <p:nvPr/>
        </p:nvPicPr>
        <p:blipFill>
          <a:blip r:embed="rId2" cstate="print"/>
          <a:stretch>
            <a:fillRect/>
          </a:stretch>
        </p:blipFill>
        <p:spPr>
          <a:xfrm>
            <a:off x="8305800" y="1105304"/>
            <a:ext cx="3181349" cy="3181349"/>
          </a:xfrm>
          <a:prstGeom prst="rect">
            <a:avLst/>
          </a:prstGeom>
        </p:spPr>
      </p:pic>
      <p:grpSp>
        <p:nvGrpSpPr>
          <p:cNvPr id="5" name="object 5"/>
          <p:cNvGrpSpPr/>
          <p:nvPr/>
        </p:nvGrpSpPr>
        <p:grpSpPr>
          <a:xfrm>
            <a:off x="127228" y="1923326"/>
            <a:ext cx="3597275" cy="3168015"/>
            <a:chOff x="127228" y="1923326"/>
            <a:chExt cx="3597275" cy="3168015"/>
          </a:xfrm>
        </p:grpSpPr>
        <p:pic>
          <p:nvPicPr>
            <p:cNvPr id="6" name="object 6"/>
            <p:cNvPicPr/>
            <p:nvPr/>
          </p:nvPicPr>
          <p:blipFill>
            <a:blip r:embed="rId3" cstate="print"/>
            <a:stretch>
              <a:fillRect/>
            </a:stretch>
          </p:blipFill>
          <p:spPr>
            <a:xfrm>
              <a:off x="1724025" y="1990724"/>
              <a:ext cx="2000249" cy="2752724"/>
            </a:xfrm>
            <a:prstGeom prst="rect">
              <a:avLst/>
            </a:prstGeom>
          </p:spPr>
        </p:pic>
        <p:pic>
          <p:nvPicPr>
            <p:cNvPr id="7" name="object 7"/>
            <p:cNvPicPr/>
            <p:nvPr/>
          </p:nvPicPr>
          <p:blipFill>
            <a:blip r:embed="rId4" cstate="print"/>
            <a:stretch>
              <a:fillRect/>
            </a:stretch>
          </p:blipFill>
          <p:spPr>
            <a:xfrm>
              <a:off x="127228" y="1923326"/>
              <a:ext cx="2636164" cy="3167976"/>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1062" y="2814700"/>
            <a:ext cx="1110615" cy="847725"/>
          </a:xfrm>
          <a:custGeom>
            <a:avLst/>
            <a:gdLst/>
            <a:ahLst/>
            <a:cxnLst/>
            <a:rect l="l" t="t" r="r" b="b"/>
            <a:pathLst>
              <a:path w="1110614" h="847725">
                <a:moveTo>
                  <a:pt x="0" y="847725"/>
                </a:moveTo>
                <a:lnTo>
                  <a:pt x="1110043" y="847725"/>
                </a:lnTo>
              </a:path>
              <a:path w="1110614" h="847725">
                <a:moveTo>
                  <a:pt x="552513" y="0"/>
                </a:moveTo>
                <a:lnTo>
                  <a:pt x="556069" y="839724"/>
                </a:lnTo>
              </a:path>
            </a:pathLst>
          </a:custGeom>
          <a:ln w="12700">
            <a:solidFill>
              <a:srgbClr val="FFFFFF"/>
            </a:solidFill>
          </a:ln>
        </p:spPr>
        <p:txBody>
          <a:bodyPr wrap="square" lIns="0" tIns="0" rIns="0" bIns="0" rtlCol="0"/>
          <a:lstStyle/>
          <a:p>
            <a:endParaRPr/>
          </a:p>
        </p:txBody>
      </p:sp>
      <p:sp>
        <p:nvSpPr>
          <p:cNvPr id="3" name="object 3"/>
          <p:cNvSpPr txBox="1">
            <a:spLocks noGrp="1"/>
          </p:cNvSpPr>
          <p:nvPr>
            <p:ph type="title"/>
          </p:nvPr>
        </p:nvSpPr>
        <p:spPr>
          <a:xfrm>
            <a:off x="3365753" y="3809"/>
            <a:ext cx="5066030" cy="941705"/>
          </a:xfrm>
          <a:prstGeom prst="rect">
            <a:avLst/>
          </a:prstGeom>
        </p:spPr>
        <p:txBody>
          <a:bodyPr vert="horz" wrap="square" lIns="0" tIns="13970" rIns="0" bIns="0" rtlCol="0">
            <a:spAutoFit/>
          </a:bodyPr>
          <a:lstStyle/>
          <a:p>
            <a:pPr marL="12700">
              <a:lnSpc>
                <a:spcPct val="100000"/>
              </a:lnSpc>
              <a:spcBef>
                <a:spcPts val="110"/>
              </a:spcBef>
            </a:pPr>
            <a:r>
              <a:rPr lang="sv-SE" dirty="0"/>
              <a:t>DITT</a:t>
            </a:r>
            <a:r>
              <a:rPr spc="-25" dirty="0"/>
              <a:t> </a:t>
            </a:r>
            <a:r>
              <a:rPr spc="-10" dirty="0"/>
              <a:t>SYSTEM</a:t>
            </a:r>
          </a:p>
        </p:txBody>
      </p:sp>
      <p:grpSp>
        <p:nvGrpSpPr>
          <p:cNvPr id="4" name="object 4"/>
          <p:cNvGrpSpPr/>
          <p:nvPr/>
        </p:nvGrpSpPr>
        <p:grpSpPr>
          <a:xfrm>
            <a:off x="398462" y="912875"/>
            <a:ext cx="4890135" cy="3089275"/>
            <a:chOff x="398462" y="912875"/>
            <a:chExt cx="4890135" cy="3089275"/>
          </a:xfrm>
        </p:grpSpPr>
        <p:sp>
          <p:nvSpPr>
            <p:cNvPr id="5" name="object 5"/>
            <p:cNvSpPr/>
            <p:nvPr/>
          </p:nvSpPr>
          <p:spPr>
            <a:xfrm>
              <a:off x="1852676" y="2652775"/>
              <a:ext cx="2423795" cy="0"/>
            </a:xfrm>
            <a:custGeom>
              <a:avLst/>
              <a:gdLst/>
              <a:ahLst/>
              <a:cxnLst/>
              <a:rect l="l" t="t" r="r" b="b"/>
              <a:pathLst>
                <a:path w="2423795">
                  <a:moveTo>
                    <a:pt x="0" y="0"/>
                  </a:moveTo>
                  <a:lnTo>
                    <a:pt x="2423668" y="0"/>
                  </a:lnTo>
                </a:path>
              </a:pathLst>
            </a:custGeom>
            <a:ln w="12700">
              <a:solidFill>
                <a:srgbClr val="FFFFFF"/>
              </a:solidFill>
            </a:ln>
          </p:spPr>
          <p:txBody>
            <a:bodyPr wrap="square" lIns="0" tIns="0" rIns="0" bIns="0" rtlCol="0"/>
            <a:lstStyle/>
            <a:p>
              <a:endParaRPr/>
            </a:p>
          </p:txBody>
        </p:sp>
        <p:pic>
          <p:nvPicPr>
            <p:cNvPr id="6" name="object 6"/>
            <p:cNvPicPr/>
            <p:nvPr/>
          </p:nvPicPr>
          <p:blipFill>
            <a:blip r:embed="rId2" cstate="print"/>
            <a:stretch>
              <a:fillRect/>
            </a:stretch>
          </p:blipFill>
          <p:spPr>
            <a:xfrm>
              <a:off x="2341626" y="912875"/>
              <a:ext cx="1155700" cy="1747774"/>
            </a:xfrm>
            <a:prstGeom prst="rect">
              <a:avLst/>
            </a:prstGeom>
          </p:spPr>
        </p:pic>
        <p:sp>
          <p:nvSpPr>
            <p:cNvPr id="7" name="object 7"/>
            <p:cNvSpPr/>
            <p:nvPr/>
          </p:nvSpPr>
          <p:spPr>
            <a:xfrm>
              <a:off x="966787" y="2100325"/>
              <a:ext cx="953135" cy="885825"/>
            </a:xfrm>
            <a:custGeom>
              <a:avLst/>
              <a:gdLst/>
              <a:ahLst/>
              <a:cxnLst/>
              <a:rect l="l" t="t" r="r" b="b"/>
              <a:pathLst>
                <a:path w="953135" h="885825">
                  <a:moveTo>
                    <a:pt x="476313" y="0"/>
                  </a:moveTo>
                  <a:lnTo>
                    <a:pt x="427608" y="2286"/>
                  </a:lnTo>
                  <a:lnTo>
                    <a:pt x="380310" y="8996"/>
                  </a:lnTo>
                  <a:lnTo>
                    <a:pt x="334660" y="19907"/>
                  </a:lnTo>
                  <a:lnTo>
                    <a:pt x="290897" y="34798"/>
                  </a:lnTo>
                  <a:lnTo>
                    <a:pt x="249260" y="53444"/>
                  </a:lnTo>
                  <a:lnTo>
                    <a:pt x="209988" y="75625"/>
                  </a:lnTo>
                  <a:lnTo>
                    <a:pt x="173320" y="101117"/>
                  </a:lnTo>
                  <a:lnTo>
                    <a:pt x="139497" y="129698"/>
                  </a:lnTo>
                  <a:lnTo>
                    <a:pt x="108756" y="161146"/>
                  </a:lnTo>
                  <a:lnTo>
                    <a:pt x="81338" y="195237"/>
                  </a:lnTo>
                  <a:lnTo>
                    <a:pt x="57482" y="231750"/>
                  </a:lnTo>
                  <a:lnTo>
                    <a:pt x="37426" y="270462"/>
                  </a:lnTo>
                  <a:lnTo>
                    <a:pt x="21411" y="311150"/>
                  </a:lnTo>
                  <a:lnTo>
                    <a:pt x="9675" y="353592"/>
                  </a:lnTo>
                  <a:lnTo>
                    <a:pt x="2458" y="397566"/>
                  </a:lnTo>
                  <a:lnTo>
                    <a:pt x="0" y="442849"/>
                  </a:lnTo>
                  <a:lnTo>
                    <a:pt x="2458" y="488133"/>
                  </a:lnTo>
                  <a:lnTo>
                    <a:pt x="9675" y="532110"/>
                  </a:lnTo>
                  <a:lnTo>
                    <a:pt x="21411" y="574559"/>
                  </a:lnTo>
                  <a:lnTo>
                    <a:pt x="37426" y="615255"/>
                  </a:lnTo>
                  <a:lnTo>
                    <a:pt x="57482" y="653976"/>
                  </a:lnTo>
                  <a:lnTo>
                    <a:pt x="81338" y="690500"/>
                  </a:lnTo>
                  <a:lnTo>
                    <a:pt x="108756" y="724603"/>
                  </a:lnTo>
                  <a:lnTo>
                    <a:pt x="139497" y="756062"/>
                  </a:lnTo>
                  <a:lnTo>
                    <a:pt x="173320" y="784655"/>
                  </a:lnTo>
                  <a:lnTo>
                    <a:pt x="209988" y="810159"/>
                  </a:lnTo>
                  <a:lnTo>
                    <a:pt x="249260" y="832350"/>
                  </a:lnTo>
                  <a:lnTo>
                    <a:pt x="290897" y="851007"/>
                  </a:lnTo>
                  <a:lnTo>
                    <a:pt x="334660" y="865905"/>
                  </a:lnTo>
                  <a:lnTo>
                    <a:pt x="380310" y="876823"/>
                  </a:lnTo>
                  <a:lnTo>
                    <a:pt x="427608" y="883537"/>
                  </a:lnTo>
                  <a:lnTo>
                    <a:pt x="476313" y="885825"/>
                  </a:lnTo>
                  <a:lnTo>
                    <a:pt x="525005" y="883537"/>
                  </a:lnTo>
                  <a:lnTo>
                    <a:pt x="572292" y="876823"/>
                  </a:lnTo>
                  <a:lnTo>
                    <a:pt x="617932" y="865905"/>
                  </a:lnTo>
                  <a:lnTo>
                    <a:pt x="661687" y="851007"/>
                  </a:lnTo>
                  <a:lnTo>
                    <a:pt x="703318" y="832350"/>
                  </a:lnTo>
                  <a:lnTo>
                    <a:pt x="742585" y="810159"/>
                  </a:lnTo>
                  <a:lnTo>
                    <a:pt x="779249" y="784655"/>
                  </a:lnTo>
                  <a:lnTo>
                    <a:pt x="813069" y="756062"/>
                  </a:lnTo>
                  <a:lnTo>
                    <a:pt x="843808" y="724603"/>
                  </a:lnTo>
                  <a:lnTo>
                    <a:pt x="871225" y="690500"/>
                  </a:lnTo>
                  <a:lnTo>
                    <a:pt x="895080" y="653976"/>
                  </a:lnTo>
                  <a:lnTo>
                    <a:pt x="915136" y="615255"/>
                  </a:lnTo>
                  <a:lnTo>
                    <a:pt x="931151" y="574559"/>
                  </a:lnTo>
                  <a:lnTo>
                    <a:pt x="942887" y="532110"/>
                  </a:lnTo>
                  <a:lnTo>
                    <a:pt x="950104" y="488133"/>
                  </a:lnTo>
                  <a:lnTo>
                    <a:pt x="952563" y="442849"/>
                  </a:lnTo>
                  <a:lnTo>
                    <a:pt x="950104" y="397566"/>
                  </a:lnTo>
                  <a:lnTo>
                    <a:pt x="942887" y="353592"/>
                  </a:lnTo>
                  <a:lnTo>
                    <a:pt x="931151" y="311150"/>
                  </a:lnTo>
                  <a:lnTo>
                    <a:pt x="915136" y="270462"/>
                  </a:lnTo>
                  <a:lnTo>
                    <a:pt x="895080" y="231750"/>
                  </a:lnTo>
                  <a:lnTo>
                    <a:pt x="871225" y="195237"/>
                  </a:lnTo>
                  <a:lnTo>
                    <a:pt x="843808" y="161146"/>
                  </a:lnTo>
                  <a:lnTo>
                    <a:pt x="813069" y="129698"/>
                  </a:lnTo>
                  <a:lnTo>
                    <a:pt x="779249" y="101117"/>
                  </a:lnTo>
                  <a:lnTo>
                    <a:pt x="742585" y="75625"/>
                  </a:lnTo>
                  <a:lnTo>
                    <a:pt x="703318" y="53444"/>
                  </a:lnTo>
                  <a:lnTo>
                    <a:pt x="661687" y="34798"/>
                  </a:lnTo>
                  <a:lnTo>
                    <a:pt x="617932" y="19907"/>
                  </a:lnTo>
                  <a:lnTo>
                    <a:pt x="572292" y="8996"/>
                  </a:lnTo>
                  <a:lnTo>
                    <a:pt x="525005" y="2286"/>
                  </a:lnTo>
                  <a:lnTo>
                    <a:pt x="476313" y="0"/>
                  </a:lnTo>
                  <a:close/>
                </a:path>
              </a:pathLst>
            </a:custGeom>
            <a:solidFill>
              <a:srgbClr val="00AFF0"/>
            </a:solidFill>
          </p:spPr>
          <p:txBody>
            <a:bodyPr wrap="square" lIns="0" tIns="0" rIns="0" bIns="0" rtlCol="0"/>
            <a:lstStyle/>
            <a:p>
              <a:endParaRPr/>
            </a:p>
          </p:txBody>
        </p:sp>
        <p:sp>
          <p:nvSpPr>
            <p:cNvPr id="8" name="object 8"/>
            <p:cNvSpPr/>
            <p:nvPr/>
          </p:nvSpPr>
          <p:spPr>
            <a:xfrm>
              <a:off x="966787" y="2100325"/>
              <a:ext cx="953135" cy="885825"/>
            </a:xfrm>
            <a:custGeom>
              <a:avLst/>
              <a:gdLst/>
              <a:ahLst/>
              <a:cxnLst/>
              <a:rect l="l" t="t" r="r" b="b"/>
              <a:pathLst>
                <a:path w="953135" h="885825">
                  <a:moveTo>
                    <a:pt x="0" y="442849"/>
                  </a:moveTo>
                  <a:lnTo>
                    <a:pt x="2458" y="397566"/>
                  </a:lnTo>
                  <a:lnTo>
                    <a:pt x="9675" y="353592"/>
                  </a:lnTo>
                  <a:lnTo>
                    <a:pt x="21411" y="311150"/>
                  </a:lnTo>
                  <a:lnTo>
                    <a:pt x="37426" y="270462"/>
                  </a:lnTo>
                  <a:lnTo>
                    <a:pt x="57482" y="231750"/>
                  </a:lnTo>
                  <a:lnTo>
                    <a:pt x="81338" y="195237"/>
                  </a:lnTo>
                  <a:lnTo>
                    <a:pt x="108756" y="161146"/>
                  </a:lnTo>
                  <a:lnTo>
                    <a:pt x="139497" y="129698"/>
                  </a:lnTo>
                  <a:lnTo>
                    <a:pt x="173320" y="101117"/>
                  </a:lnTo>
                  <a:lnTo>
                    <a:pt x="209988" y="75625"/>
                  </a:lnTo>
                  <a:lnTo>
                    <a:pt x="249260" y="53444"/>
                  </a:lnTo>
                  <a:lnTo>
                    <a:pt x="290897" y="34798"/>
                  </a:lnTo>
                  <a:lnTo>
                    <a:pt x="334660" y="19907"/>
                  </a:lnTo>
                  <a:lnTo>
                    <a:pt x="380310" y="8996"/>
                  </a:lnTo>
                  <a:lnTo>
                    <a:pt x="427608" y="2286"/>
                  </a:lnTo>
                  <a:lnTo>
                    <a:pt x="476313" y="0"/>
                  </a:lnTo>
                  <a:lnTo>
                    <a:pt x="525005" y="2286"/>
                  </a:lnTo>
                  <a:lnTo>
                    <a:pt x="572292" y="8996"/>
                  </a:lnTo>
                  <a:lnTo>
                    <a:pt x="617932" y="19907"/>
                  </a:lnTo>
                  <a:lnTo>
                    <a:pt x="661687" y="34798"/>
                  </a:lnTo>
                  <a:lnTo>
                    <a:pt x="703318" y="53444"/>
                  </a:lnTo>
                  <a:lnTo>
                    <a:pt x="742585" y="75625"/>
                  </a:lnTo>
                  <a:lnTo>
                    <a:pt x="779249" y="101117"/>
                  </a:lnTo>
                  <a:lnTo>
                    <a:pt x="813069" y="129698"/>
                  </a:lnTo>
                  <a:lnTo>
                    <a:pt x="843808" y="161146"/>
                  </a:lnTo>
                  <a:lnTo>
                    <a:pt x="871225" y="195237"/>
                  </a:lnTo>
                  <a:lnTo>
                    <a:pt x="895080" y="231750"/>
                  </a:lnTo>
                  <a:lnTo>
                    <a:pt x="915136" y="270462"/>
                  </a:lnTo>
                  <a:lnTo>
                    <a:pt x="931151" y="311150"/>
                  </a:lnTo>
                  <a:lnTo>
                    <a:pt x="942887" y="353592"/>
                  </a:lnTo>
                  <a:lnTo>
                    <a:pt x="950104" y="397566"/>
                  </a:lnTo>
                  <a:lnTo>
                    <a:pt x="952563" y="442849"/>
                  </a:lnTo>
                  <a:lnTo>
                    <a:pt x="950104" y="488133"/>
                  </a:lnTo>
                  <a:lnTo>
                    <a:pt x="942887" y="532110"/>
                  </a:lnTo>
                  <a:lnTo>
                    <a:pt x="931151" y="574559"/>
                  </a:lnTo>
                  <a:lnTo>
                    <a:pt x="915136" y="615255"/>
                  </a:lnTo>
                  <a:lnTo>
                    <a:pt x="895080" y="653976"/>
                  </a:lnTo>
                  <a:lnTo>
                    <a:pt x="871225" y="690500"/>
                  </a:lnTo>
                  <a:lnTo>
                    <a:pt x="843808" y="724603"/>
                  </a:lnTo>
                  <a:lnTo>
                    <a:pt x="813069" y="756062"/>
                  </a:lnTo>
                  <a:lnTo>
                    <a:pt x="779249" y="784655"/>
                  </a:lnTo>
                  <a:lnTo>
                    <a:pt x="742585" y="810159"/>
                  </a:lnTo>
                  <a:lnTo>
                    <a:pt x="703318" y="832350"/>
                  </a:lnTo>
                  <a:lnTo>
                    <a:pt x="661687" y="851007"/>
                  </a:lnTo>
                  <a:lnTo>
                    <a:pt x="617932" y="865905"/>
                  </a:lnTo>
                  <a:lnTo>
                    <a:pt x="572292" y="876823"/>
                  </a:lnTo>
                  <a:lnTo>
                    <a:pt x="525005" y="883537"/>
                  </a:lnTo>
                  <a:lnTo>
                    <a:pt x="476313" y="885825"/>
                  </a:lnTo>
                  <a:lnTo>
                    <a:pt x="427608" y="883537"/>
                  </a:lnTo>
                  <a:lnTo>
                    <a:pt x="380310" y="876823"/>
                  </a:lnTo>
                  <a:lnTo>
                    <a:pt x="334660" y="865905"/>
                  </a:lnTo>
                  <a:lnTo>
                    <a:pt x="290897" y="851007"/>
                  </a:lnTo>
                  <a:lnTo>
                    <a:pt x="249260" y="832350"/>
                  </a:lnTo>
                  <a:lnTo>
                    <a:pt x="209988" y="810159"/>
                  </a:lnTo>
                  <a:lnTo>
                    <a:pt x="173320" y="784655"/>
                  </a:lnTo>
                  <a:lnTo>
                    <a:pt x="139497" y="756062"/>
                  </a:lnTo>
                  <a:lnTo>
                    <a:pt x="108756" y="724603"/>
                  </a:lnTo>
                  <a:lnTo>
                    <a:pt x="81338" y="690500"/>
                  </a:lnTo>
                  <a:lnTo>
                    <a:pt x="57482" y="653976"/>
                  </a:lnTo>
                  <a:lnTo>
                    <a:pt x="37426" y="615255"/>
                  </a:lnTo>
                  <a:lnTo>
                    <a:pt x="21411" y="574559"/>
                  </a:lnTo>
                  <a:lnTo>
                    <a:pt x="9675" y="532110"/>
                  </a:lnTo>
                  <a:lnTo>
                    <a:pt x="2458" y="488133"/>
                  </a:lnTo>
                  <a:lnTo>
                    <a:pt x="0" y="442849"/>
                  </a:lnTo>
                  <a:close/>
                </a:path>
              </a:pathLst>
            </a:custGeom>
            <a:ln w="12700">
              <a:solidFill>
                <a:srgbClr val="FFFFFF"/>
              </a:solidFill>
            </a:ln>
          </p:spPr>
          <p:txBody>
            <a:bodyPr wrap="square" lIns="0" tIns="0" rIns="0" bIns="0" rtlCol="0"/>
            <a:lstStyle/>
            <a:p>
              <a:endParaRPr/>
            </a:p>
          </p:txBody>
        </p:sp>
        <p:pic>
          <p:nvPicPr>
            <p:cNvPr id="9" name="object 9"/>
            <p:cNvPicPr/>
            <p:nvPr/>
          </p:nvPicPr>
          <p:blipFill>
            <a:blip r:embed="rId3" cstate="print"/>
            <a:stretch>
              <a:fillRect/>
            </a:stretch>
          </p:blipFill>
          <p:spPr>
            <a:xfrm>
              <a:off x="3094101" y="2093975"/>
              <a:ext cx="2193925" cy="1908175"/>
            </a:xfrm>
            <a:prstGeom prst="rect">
              <a:avLst/>
            </a:prstGeom>
          </p:spPr>
        </p:pic>
        <p:sp>
          <p:nvSpPr>
            <p:cNvPr id="10" name="object 10"/>
            <p:cNvSpPr/>
            <p:nvPr/>
          </p:nvSpPr>
          <p:spPr>
            <a:xfrm>
              <a:off x="1757426" y="3319525"/>
              <a:ext cx="609600" cy="638175"/>
            </a:xfrm>
            <a:custGeom>
              <a:avLst/>
              <a:gdLst/>
              <a:ahLst/>
              <a:cxnLst/>
              <a:rect l="l" t="t" r="r" b="b"/>
              <a:pathLst>
                <a:path w="609600" h="638175">
                  <a:moveTo>
                    <a:pt x="304800" y="0"/>
                  </a:moveTo>
                  <a:lnTo>
                    <a:pt x="259744" y="3457"/>
                  </a:lnTo>
                  <a:lnTo>
                    <a:pt x="216745" y="13500"/>
                  </a:lnTo>
                  <a:lnTo>
                    <a:pt x="176275" y="29637"/>
                  </a:lnTo>
                  <a:lnTo>
                    <a:pt x="138804" y="51375"/>
                  </a:lnTo>
                  <a:lnTo>
                    <a:pt x="104802" y="78222"/>
                  </a:lnTo>
                  <a:lnTo>
                    <a:pt x="74740" y="109686"/>
                  </a:lnTo>
                  <a:lnTo>
                    <a:pt x="49088" y="145275"/>
                  </a:lnTo>
                  <a:lnTo>
                    <a:pt x="28318" y="184495"/>
                  </a:lnTo>
                  <a:lnTo>
                    <a:pt x="12899" y="226855"/>
                  </a:lnTo>
                  <a:lnTo>
                    <a:pt x="3303" y="271862"/>
                  </a:lnTo>
                  <a:lnTo>
                    <a:pt x="0" y="319024"/>
                  </a:lnTo>
                  <a:lnTo>
                    <a:pt x="3303" y="366188"/>
                  </a:lnTo>
                  <a:lnTo>
                    <a:pt x="12899" y="411204"/>
                  </a:lnTo>
                  <a:lnTo>
                    <a:pt x="28318" y="453575"/>
                  </a:lnTo>
                  <a:lnTo>
                    <a:pt x="49088" y="492811"/>
                  </a:lnTo>
                  <a:lnTo>
                    <a:pt x="74740" y="528416"/>
                  </a:lnTo>
                  <a:lnTo>
                    <a:pt x="104802" y="559897"/>
                  </a:lnTo>
                  <a:lnTo>
                    <a:pt x="138804" y="586761"/>
                  </a:lnTo>
                  <a:lnTo>
                    <a:pt x="176275" y="608514"/>
                  </a:lnTo>
                  <a:lnTo>
                    <a:pt x="216745" y="624663"/>
                  </a:lnTo>
                  <a:lnTo>
                    <a:pt x="259744" y="634714"/>
                  </a:lnTo>
                  <a:lnTo>
                    <a:pt x="304800" y="638175"/>
                  </a:lnTo>
                  <a:lnTo>
                    <a:pt x="349827" y="634714"/>
                  </a:lnTo>
                  <a:lnTo>
                    <a:pt x="392807" y="624663"/>
                  </a:lnTo>
                  <a:lnTo>
                    <a:pt x="433269" y="608514"/>
                  </a:lnTo>
                  <a:lnTo>
                    <a:pt x="470739" y="586761"/>
                  </a:lnTo>
                  <a:lnTo>
                    <a:pt x="504746" y="559897"/>
                  </a:lnTo>
                  <a:lnTo>
                    <a:pt x="534816" y="528416"/>
                  </a:lnTo>
                  <a:lnTo>
                    <a:pt x="560479" y="492811"/>
                  </a:lnTo>
                  <a:lnTo>
                    <a:pt x="581261" y="453575"/>
                  </a:lnTo>
                  <a:lnTo>
                    <a:pt x="596690" y="411204"/>
                  </a:lnTo>
                  <a:lnTo>
                    <a:pt x="606293" y="366188"/>
                  </a:lnTo>
                  <a:lnTo>
                    <a:pt x="609600" y="319024"/>
                  </a:lnTo>
                  <a:lnTo>
                    <a:pt x="606293" y="271862"/>
                  </a:lnTo>
                  <a:lnTo>
                    <a:pt x="596690" y="226855"/>
                  </a:lnTo>
                  <a:lnTo>
                    <a:pt x="581261" y="184495"/>
                  </a:lnTo>
                  <a:lnTo>
                    <a:pt x="560479" y="145275"/>
                  </a:lnTo>
                  <a:lnTo>
                    <a:pt x="534816" y="109686"/>
                  </a:lnTo>
                  <a:lnTo>
                    <a:pt x="504746" y="78222"/>
                  </a:lnTo>
                  <a:lnTo>
                    <a:pt x="470739" y="51375"/>
                  </a:lnTo>
                  <a:lnTo>
                    <a:pt x="433269" y="29637"/>
                  </a:lnTo>
                  <a:lnTo>
                    <a:pt x="392807" y="13500"/>
                  </a:lnTo>
                  <a:lnTo>
                    <a:pt x="349827" y="3457"/>
                  </a:lnTo>
                  <a:lnTo>
                    <a:pt x="304800" y="0"/>
                  </a:lnTo>
                  <a:close/>
                </a:path>
              </a:pathLst>
            </a:custGeom>
            <a:solidFill>
              <a:srgbClr val="FFFF00"/>
            </a:solidFill>
          </p:spPr>
          <p:txBody>
            <a:bodyPr wrap="square" lIns="0" tIns="0" rIns="0" bIns="0" rtlCol="0"/>
            <a:lstStyle/>
            <a:p>
              <a:endParaRPr/>
            </a:p>
          </p:txBody>
        </p:sp>
        <p:sp>
          <p:nvSpPr>
            <p:cNvPr id="11" name="object 11"/>
            <p:cNvSpPr/>
            <p:nvPr/>
          </p:nvSpPr>
          <p:spPr>
            <a:xfrm>
              <a:off x="1757426" y="3319525"/>
              <a:ext cx="609600" cy="638175"/>
            </a:xfrm>
            <a:custGeom>
              <a:avLst/>
              <a:gdLst/>
              <a:ahLst/>
              <a:cxnLst/>
              <a:rect l="l" t="t" r="r" b="b"/>
              <a:pathLst>
                <a:path w="609600" h="638175">
                  <a:moveTo>
                    <a:pt x="0" y="319024"/>
                  </a:moveTo>
                  <a:lnTo>
                    <a:pt x="3303" y="271862"/>
                  </a:lnTo>
                  <a:lnTo>
                    <a:pt x="12899" y="226855"/>
                  </a:lnTo>
                  <a:lnTo>
                    <a:pt x="28318" y="184495"/>
                  </a:lnTo>
                  <a:lnTo>
                    <a:pt x="49088" y="145275"/>
                  </a:lnTo>
                  <a:lnTo>
                    <a:pt x="74740" y="109686"/>
                  </a:lnTo>
                  <a:lnTo>
                    <a:pt x="104802" y="78222"/>
                  </a:lnTo>
                  <a:lnTo>
                    <a:pt x="138804" y="51375"/>
                  </a:lnTo>
                  <a:lnTo>
                    <a:pt x="176275" y="29637"/>
                  </a:lnTo>
                  <a:lnTo>
                    <a:pt x="216745" y="13500"/>
                  </a:lnTo>
                  <a:lnTo>
                    <a:pt x="259744" y="3457"/>
                  </a:lnTo>
                  <a:lnTo>
                    <a:pt x="304800" y="0"/>
                  </a:lnTo>
                  <a:lnTo>
                    <a:pt x="349827" y="3457"/>
                  </a:lnTo>
                  <a:lnTo>
                    <a:pt x="392807" y="13500"/>
                  </a:lnTo>
                  <a:lnTo>
                    <a:pt x="433269" y="29637"/>
                  </a:lnTo>
                  <a:lnTo>
                    <a:pt x="470739" y="51375"/>
                  </a:lnTo>
                  <a:lnTo>
                    <a:pt x="504746" y="78222"/>
                  </a:lnTo>
                  <a:lnTo>
                    <a:pt x="534816" y="109686"/>
                  </a:lnTo>
                  <a:lnTo>
                    <a:pt x="560479" y="145275"/>
                  </a:lnTo>
                  <a:lnTo>
                    <a:pt x="581261" y="184495"/>
                  </a:lnTo>
                  <a:lnTo>
                    <a:pt x="596690" y="226855"/>
                  </a:lnTo>
                  <a:lnTo>
                    <a:pt x="606293" y="271862"/>
                  </a:lnTo>
                  <a:lnTo>
                    <a:pt x="609600" y="319024"/>
                  </a:lnTo>
                  <a:lnTo>
                    <a:pt x="606293" y="366188"/>
                  </a:lnTo>
                  <a:lnTo>
                    <a:pt x="596690" y="411204"/>
                  </a:lnTo>
                  <a:lnTo>
                    <a:pt x="581261" y="453575"/>
                  </a:lnTo>
                  <a:lnTo>
                    <a:pt x="560479" y="492811"/>
                  </a:lnTo>
                  <a:lnTo>
                    <a:pt x="534816" y="528416"/>
                  </a:lnTo>
                  <a:lnTo>
                    <a:pt x="504746" y="559897"/>
                  </a:lnTo>
                  <a:lnTo>
                    <a:pt x="470739" y="586761"/>
                  </a:lnTo>
                  <a:lnTo>
                    <a:pt x="433269" y="608514"/>
                  </a:lnTo>
                  <a:lnTo>
                    <a:pt x="392807" y="624663"/>
                  </a:lnTo>
                  <a:lnTo>
                    <a:pt x="349827" y="634714"/>
                  </a:lnTo>
                  <a:lnTo>
                    <a:pt x="304800" y="638175"/>
                  </a:lnTo>
                  <a:lnTo>
                    <a:pt x="259744" y="634714"/>
                  </a:lnTo>
                  <a:lnTo>
                    <a:pt x="216745" y="624663"/>
                  </a:lnTo>
                  <a:lnTo>
                    <a:pt x="176275" y="608514"/>
                  </a:lnTo>
                  <a:lnTo>
                    <a:pt x="138804" y="586761"/>
                  </a:lnTo>
                  <a:lnTo>
                    <a:pt x="104802" y="559897"/>
                  </a:lnTo>
                  <a:lnTo>
                    <a:pt x="74740" y="528416"/>
                  </a:lnTo>
                  <a:lnTo>
                    <a:pt x="49088" y="492811"/>
                  </a:lnTo>
                  <a:lnTo>
                    <a:pt x="28318" y="453575"/>
                  </a:lnTo>
                  <a:lnTo>
                    <a:pt x="12899" y="411204"/>
                  </a:lnTo>
                  <a:lnTo>
                    <a:pt x="3303" y="366188"/>
                  </a:lnTo>
                  <a:lnTo>
                    <a:pt x="0" y="319024"/>
                  </a:lnTo>
                  <a:close/>
                </a:path>
              </a:pathLst>
            </a:custGeom>
            <a:ln w="12700">
              <a:solidFill>
                <a:srgbClr val="FFFFFF"/>
              </a:solidFill>
            </a:ln>
          </p:spPr>
          <p:txBody>
            <a:bodyPr wrap="square" lIns="0" tIns="0" rIns="0" bIns="0" rtlCol="0"/>
            <a:lstStyle/>
            <a:p>
              <a:endParaRPr/>
            </a:p>
          </p:txBody>
        </p:sp>
        <p:sp>
          <p:nvSpPr>
            <p:cNvPr id="12" name="object 12"/>
            <p:cNvSpPr/>
            <p:nvPr/>
          </p:nvSpPr>
          <p:spPr>
            <a:xfrm>
              <a:off x="404812" y="3224275"/>
              <a:ext cx="619125" cy="647700"/>
            </a:xfrm>
            <a:custGeom>
              <a:avLst/>
              <a:gdLst/>
              <a:ahLst/>
              <a:cxnLst/>
              <a:rect l="l" t="t" r="r" b="b"/>
              <a:pathLst>
                <a:path w="619125" h="647700">
                  <a:moveTo>
                    <a:pt x="309562" y="0"/>
                  </a:moveTo>
                  <a:lnTo>
                    <a:pt x="263817" y="3509"/>
                  </a:lnTo>
                  <a:lnTo>
                    <a:pt x="220156" y="13704"/>
                  </a:lnTo>
                  <a:lnTo>
                    <a:pt x="179057" y="30085"/>
                  </a:lnTo>
                  <a:lnTo>
                    <a:pt x="141001" y="52152"/>
                  </a:lnTo>
                  <a:lnTo>
                    <a:pt x="106465" y="79406"/>
                  </a:lnTo>
                  <a:lnTo>
                    <a:pt x="75929" y="111345"/>
                  </a:lnTo>
                  <a:lnTo>
                    <a:pt x="49871" y="147472"/>
                  </a:lnTo>
                  <a:lnTo>
                    <a:pt x="28771" y="187285"/>
                  </a:lnTo>
                  <a:lnTo>
                    <a:pt x="13106" y="230286"/>
                  </a:lnTo>
                  <a:lnTo>
                    <a:pt x="3356" y="275974"/>
                  </a:lnTo>
                  <a:lnTo>
                    <a:pt x="0" y="323850"/>
                  </a:lnTo>
                  <a:lnTo>
                    <a:pt x="3356" y="371696"/>
                  </a:lnTo>
                  <a:lnTo>
                    <a:pt x="13106" y="417367"/>
                  </a:lnTo>
                  <a:lnTo>
                    <a:pt x="28771" y="460359"/>
                  </a:lnTo>
                  <a:lnTo>
                    <a:pt x="49871" y="500171"/>
                  </a:lnTo>
                  <a:lnTo>
                    <a:pt x="75929" y="536302"/>
                  </a:lnTo>
                  <a:lnTo>
                    <a:pt x="106465" y="568251"/>
                  </a:lnTo>
                  <a:lnTo>
                    <a:pt x="141001" y="595515"/>
                  </a:lnTo>
                  <a:lnTo>
                    <a:pt x="179057" y="617593"/>
                  </a:lnTo>
                  <a:lnTo>
                    <a:pt x="220156" y="633985"/>
                  </a:lnTo>
                  <a:lnTo>
                    <a:pt x="263817" y="644187"/>
                  </a:lnTo>
                  <a:lnTo>
                    <a:pt x="309562" y="647700"/>
                  </a:lnTo>
                  <a:lnTo>
                    <a:pt x="355307" y="644187"/>
                  </a:lnTo>
                  <a:lnTo>
                    <a:pt x="398968" y="633985"/>
                  </a:lnTo>
                  <a:lnTo>
                    <a:pt x="440067" y="617593"/>
                  </a:lnTo>
                  <a:lnTo>
                    <a:pt x="478123" y="595515"/>
                  </a:lnTo>
                  <a:lnTo>
                    <a:pt x="512659" y="568251"/>
                  </a:lnTo>
                  <a:lnTo>
                    <a:pt x="543195" y="536302"/>
                  </a:lnTo>
                  <a:lnTo>
                    <a:pt x="569253" y="500171"/>
                  </a:lnTo>
                  <a:lnTo>
                    <a:pt x="590353" y="460359"/>
                  </a:lnTo>
                  <a:lnTo>
                    <a:pt x="606018" y="417367"/>
                  </a:lnTo>
                  <a:lnTo>
                    <a:pt x="615768" y="371696"/>
                  </a:lnTo>
                  <a:lnTo>
                    <a:pt x="619125" y="323850"/>
                  </a:lnTo>
                  <a:lnTo>
                    <a:pt x="615768" y="275974"/>
                  </a:lnTo>
                  <a:lnTo>
                    <a:pt x="606018" y="230286"/>
                  </a:lnTo>
                  <a:lnTo>
                    <a:pt x="590353" y="187285"/>
                  </a:lnTo>
                  <a:lnTo>
                    <a:pt x="569253" y="147472"/>
                  </a:lnTo>
                  <a:lnTo>
                    <a:pt x="543195" y="111345"/>
                  </a:lnTo>
                  <a:lnTo>
                    <a:pt x="512659" y="79406"/>
                  </a:lnTo>
                  <a:lnTo>
                    <a:pt x="478123" y="52152"/>
                  </a:lnTo>
                  <a:lnTo>
                    <a:pt x="440067" y="30085"/>
                  </a:lnTo>
                  <a:lnTo>
                    <a:pt x="398968" y="13704"/>
                  </a:lnTo>
                  <a:lnTo>
                    <a:pt x="355307" y="3509"/>
                  </a:lnTo>
                  <a:lnTo>
                    <a:pt x="309562" y="0"/>
                  </a:lnTo>
                  <a:close/>
                </a:path>
              </a:pathLst>
            </a:custGeom>
            <a:solidFill>
              <a:srgbClr val="FFFF00"/>
            </a:solidFill>
          </p:spPr>
          <p:txBody>
            <a:bodyPr wrap="square" lIns="0" tIns="0" rIns="0" bIns="0" rtlCol="0"/>
            <a:lstStyle/>
            <a:p>
              <a:endParaRPr/>
            </a:p>
          </p:txBody>
        </p:sp>
        <p:sp>
          <p:nvSpPr>
            <p:cNvPr id="13" name="object 13"/>
            <p:cNvSpPr/>
            <p:nvPr/>
          </p:nvSpPr>
          <p:spPr>
            <a:xfrm>
              <a:off x="404812" y="3224275"/>
              <a:ext cx="619125" cy="647700"/>
            </a:xfrm>
            <a:custGeom>
              <a:avLst/>
              <a:gdLst/>
              <a:ahLst/>
              <a:cxnLst/>
              <a:rect l="l" t="t" r="r" b="b"/>
              <a:pathLst>
                <a:path w="619125" h="647700">
                  <a:moveTo>
                    <a:pt x="0" y="323850"/>
                  </a:moveTo>
                  <a:lnTo>
                    <a:pt x="3356" y="275974"/>
                  </a:lnTo>
                  <a:lnTo>
                    <a:pt x="13106" y="230286"/>
                  </a:lnTo>
                  <a:lnTo>
                    <a:pt x="28771" y="187285"/>
                  </a:lnTo>
                  <a:lnTo>
                    <a:pt x="49871" y="147472"/>
                  </a:lnTo>
                  <a:lnTo>
                    <a:pt x="75929" y="111345"/>
                  </a:lnTo>
                  <a:lnTo>
                    <a:pt x="106465" y="79406"/>
                  </a:lnTo>
                  <a:lnTo>
                    <a:pt x="141001" y="52152"/>
                  </a:lnTo>
                  <a:lnTo>
                    <a:pt x="179057" y="30085"/>
                  </a:lnTo>
                  <a:lnTo>
                    <a:pt x="220156" y="13704"/>
                  </a:lnTo>
                  <a:lnTo>
                    <a:pt x="263817" y="3509"/>
                  </a:lnTo>
                  <a:lnTo>
                    <a:pt x="309562" y="0"/>
                  </a:lnTo>
                  <a:lnTo>
                    <a:pt x="355307" y="3509"/>
                  </a:lnTo>
                  <a:lnTo>
                    <a:pt x="398968" y="13704"/>
                  </a:lnTo>
                  <a:lnTo>
                    <a:pt x="440067" y="30085"/>
                  </a:lnTo>
                  <a:lnTo>
                    <a:pt x="478123" y="52152"/>
                  </a:lnTo>
                  <a:lnTo>
                    <a:pt x="512659" y="79406"/>
                  </a:lnTo>
                  <a:lnTo>
                    <a:pt x="543195" y="111345"/>
                  </a:lnTo>
                  <a:lnTo>
                    <a:pt x="569253" y="147472"/>
                  </a:lnTo>
                  <a:lnTo>
                    <a:pt x="590353" y="187285"/>
                  </a:lnTo>
                  <a:lnTo>
                    <a:pt x="606018" y="230286"/>
                  </a:lnTo>
                  <a:lnTo>
                    <a:pt x="615768" y="275974"/>
                  </a:lnTo>
                  <a:lnTo>
                    <a:pt x="619125" y="323850"/>
                  </a:lnTo>
                  <a:lnTo>
                    <a:pt x="615768" y="371696"/>
                  </a:lnTo>
                  <a:lnTo>
                    <a:pt x="606018" y="417367"/>
                  </a:lnTo>
                  <a:lnTo>
                    <a:pt x="590353" y="460359"/>
                  </a:lnTo>
                  <a:lnTo>
                    <a:pt x="569253" y="500171"/>
                  </a:lnTo>
                  <a:lnTo>
                    <a:pt x="543195" y="536302"/>
                  </a:lnTo>
                  <a:lnTo>
                    <a:pt x="512659" y="568251"/>
                  </a:lnTo>
                  <a:lnTo>
                    <a:pt x="478123" y="595515"/>
                  </a:lnTo>
                  <a:lnTo>
                    <a:pt x="440067" y="617593"/>
                  </a:lnTo>
                  <a:lnTo>
                    <a:pt x="398968" y="633985"/>
                  </a:lnTo>
                  <a:lnTo>
                    <a:pt x="355307" y="644187"/>
                  </a:lnTo>
                  <a:lnTo>
                    <a:pt x="309562" y="647700"/>
                  </a:lnTo>
                  <a:lnTo>
                    <a:pt x="263817" y="644187"/>
                  </a:lnTo>
                  <a:lnTo>
                    <a:pt x="220156" y="633985"/>
                  </a:lnTo>
                  <a:lnTo>
                    <a:pt x="179057" y="617593"/>
                  </a:lnTo>
                  <a:lnTo>
                    <a:pt x="141001" y="595515"/>
                  </a:lnTo>
                  <a:lnTo>
                    <a:pt x="106465" y="568251"/>
                  </a:lnTo>
                  <a:lnTo>
                    <a:pt x="75929" y="536302"/>
                  </a:lnTo>
                  <a:lnTo>
                    <a:pt x="49871" y="500171"/>
                  </a:lnTo>
                  <a:lnTo>
                    <a:pt x="28771" y="460359"/>
                  </a:lnTo>
                  <a:lnTo>
                    <a:pt x="13106" y="417367"/>
                  </a:lnTo>
                  <a:lnTo>
                    <a:pt x="3356" y="371696"/>
                  </a:lnTo>
                  <a:lnTo>
                    <a:pt x="0" y="323850"/>
                  </a:lnTo>
                  <a:close/>
                </a:path>
              </a:pathLst>
            </a:custGeom>
            <a:ln w="12700">
              <a:solidFill>
                <a:srgbClr val="FFFFFF"/>
              </a:solidFill>
            </a:ln>
          </p:spPr>
          <p:txBody>
            <a:bodyPr wrap="square" lIns="0" tIns="0" rIns="0" bIns="0" rtlCol="0"/>
            <a:lstStyle/>
            <a:p>
              <a:endParaRPr/>
            </a:p>
          </p:txBody>
        </p:sp>
        <p:sp>
          <p:nvSpPr>
            <p:cNvPr id="14" name="object 14"/>
            <p:cNvSpPr/>
            <p:nvPr/>
          </p:nvSpPr>
          <p:spPr>
            <a:xfrm>
              <a:off x="1378204" y="2395727"/>
              <a:ext cx="168275" cy="291465"/>
            </a:xfrm>
            <a:custGeom>
              <a:avLst/>
              <a:gdLst/>
              <a:ahLst/>
              <a:cxnLst/>
              <a:rect l="l" t="t" r="r" b="b"/>
              <a:pathLst>
                <a:path w="168275" h="291464">
                  <a:moveTo>
                    <a:pt x="93472" y="0"/>
                  </a:moveTo>
                  <a:lnTo>
                    <a:pt x="89916" y="0"/>
                  </a:lnTo>
                  <a:lnTo>
                    <a:pt x="87249" y="0"/>
                  </a:lnTo>
                  <a:lnTo>
                    <a:pt x="84963" y="127"/>
                  </a:lnTo>
                  <a:lnTo>
                    <a:pt x="83185" y="127"/>
                  </a:lnTo>
                  <a:lnTo>
                    <a:pt x="79883" y="381"/>
                  </a:lnTo>
                  <a:lnTo>
                    <a:pt x="78486" y="762"/>
                  </a:lnTo>
                  <a:lnTo>
                    <a:pt x="77216" y="1016"/>
                  </a:lnTo>
                  <a:lnTo>
                    <a:pt x="76073" y="1270"/>
                  </a:lnTo>
                  <a:lnTo>
                    <a:pt x="75184" y="1651"/>
                  </a:lnTo>
                  <a:lnTo>
                    <a:pt x="74295" y="1905"/>
                  </a:lnTo>
                  <a:lnTo>
                    <a:pt x="5080" y="46228"/>
                  </a:lnTo>
                  <a:lnTo>
                    <a:pt x="0" y="57404"/>
                  </a:lnTo>
                  <a:lnTo>
                    <a:pt x="0" y="65532"/>
                  </a:lnTo>
                  <a:lnTo>
                    <a:pt x="5080" y="76708"/>
                  </a:lnTo>
                  <a:lnTo>
                    <a:pt x="6731" y="76454"/>
                  </a:lnTo>
                  <a:lnTo>
                    <a:pt x="8509" y="76073"/>
                  </a:lnTo>
                  <a:lnTo>
                    <a:pt x="10795" y="75184"/>
                  </a:lnTo>
                  <a:lnTo>
                    <a:pt x="13589" y="73660"/>
                  </a:lnTo>
                  <a:lnTo>
                    <a:pt x="69342" y="40513"/>
                  </a:lnTo>
                  <a:lnTo>
                    <a:pt x="69342" y="260096"/>
                  </a:lnTo>
                  <a:lnTo>
                    <a:pt x="7874" y="260096"/>
                  </a:lnTo>
                  <a:lnTo>
                    <a:pt x="6858" y="260477"/>
                  </a:lnTo>
                  <a:lnTo>
                    <a:pt x="1778" y="268859"/>
                  </a:lnTo>
                  <a:lnTo>
                    <a:pt x="1270" y="270764"/>
                  </a:lnTo>
                  <a:lnTo>
                    <a:pt x="1016" y="273050"/>
                  </a:lnTo>
                  <a:lnTo>
                    <a:pt x="1016" y="278638"/>
                  </a:lnTo>
                  <a:lnTo>
                    <a:pt x="1270" y="280924"/>
                  </a:lnTo>
                  <a:lnTo>
                    <a:pt x="1778" y="282956"/>
                  </a:lnTo>
                  <a:lnTo>
                    <a:pt x="2159" y="284861"/>
                  </a:lnTo>
                  <a:lnTo>
                    <a:pt x="2794" y="286385"/>
                  </a:lnTo>
                  <a:lnTo>
                    <a:pt x="3683" y="287528"/>
                  </a:lnTo>
                  <a:lnTo>
                    <a:pt x="4445" y="288798"/>
                  </a:lnTo>
                  <a:lnTo>
                    <a:pt x="5334" y="289687"/>
                  </a:lnTo>
                  <a:lnTo>
                    <a:pt x="7112" y="290703"/>
                  </a:lnTo>
                  <a:lnTo>
                    <a:pt x="8001" y="290957"/>
                  </a:lnTo>
                  <a:lnTo>
                    <a:pt x="161036" y="290957"/>
                  </a:lnTo>
                  <a:lnTo>
                    <a:pt x="165608" y="287528"/>
                  </a:lnTo>
                  <a:lnTo>
                    <a:pt x="166370" y="286385"/>
                  </a:lnTo>
                  <a:lnTo>
                    <a:pt x="166878" y="284861"/>
                  </a:lnTo>
                  <a:lnTo>
                    <a:pt x="167386" y="282956"/>
                  </a:lnTo>
                  <a:lnTo>
                    <a:pt x="167767" y="280924"/>
                  </a:lnTo>
                  <a:lnTo>
                    <a:pt x="168021" y="278638"/>
                  </a:lnTo>
                  <a:lnTo>
                    <a:pt x="168021" y="273050"/>
                  </a:lnTo>
                  <a:lnTo>
                    <a:pt x="163322" y="261112"/>
                  </a:lnTo>
                  <a:lnTo>
                    <a:pt x="162306" y="260477"/>
                  </a:lnTo>
                  <a:lnTo>
                    <a:pt x="161163" y="260096"/>
                  </a:lnTo>
                  <a:lnTo>
                    <a:pt x="107823" y="260096"/>
                  </a:lnTo>
                  <a:lnTo>
                    <a:pt x="107823" y="5461"/>
                  </a:lnTo>
                  <a:lnTo>
                    <a:pt x="107569" y="4572"/>
                  </a:lnTo>
                  <a:lnTo>
                    <a:pt x="107061" y="3683"/>
                  </a:lnTo>
                  <a:lnTo>
                    <a:pt x="106680" y="2921"/>
                  </a:lnTo>
                  <a:lnTo>
                    <a:pt x="105791" y="2286"/>
                  </a:lnTo>
                  <a:lnTo>
                    <a:pt x="104394" y="1778"/>
                  </a:lnTo>
                  <a:lnTo>
                    <a:pt x="103124" y="1143"/>
                  </a:lnTo>
                  <a:lnTo>
                    <a:pt x="101219" y="762"/>
                  </a:lnTo>
                  <a:lnTo>
                    <a:pt x="96520" y="254"/>
                  </a:lnTo>
                  <a:lnTo>
                    <a:pt x="93472" y="0"/>
                  </a:lnTo>
                  <a:close/>
                </a:path>
              </a:pathLst>
            </a:custGeom>
            <a:solidFill>
              <a:srgbClr val="FFFFFF"/>
            </a:solidFill>
          </p:spPr>
          <p:txBody>
            <a:bodyPr wrap="square" lIns="0" tIns="0" rIns="0" bIns="0" rtlCol="0"/>
            <a:lstStyle/>
            <a:p>
              <a:endParaRPr/>
            </a:p>
          </p:txBody>
        </p:sp>
        <p:sp>
          <p:nvSpPr>
            <p:cNvPr id="15" name="object 15"/>
            <p:cNvSpPr/>
            <p:nvPr/>
          </p:nvSpPr>
          <p:spPr>
            <a:xfrm>
              <a:off x="1378204" y="2395727"/>
              <a:ext cx="168275" cy="291465"/>
            </a:xfrm>
            <a:custGeom>
              <a:avLst/>
              <a:gdLst/>
              <a:ahLst/>
              <a:cxnLst/>
              <a:rect l="l" t="t" r="r" b="b"/>
              <a:pathLst>
                <a:path w="168275" h="291464">
                  <a:moveTo>
                    <a:pt x="89916" y="0"/>
                  </a:moveTo>
                  <a:lnTo>
                    <a:pt x="93472" y="0"/>
                  </a:lnTo>
                  <a:lnTo>
                    <a:pt x="96520" y="254"/>
                  </a:lnTo>
                  <a:lnTo>
                    <a:pt x="98806" y="508"/>
                  </a:lnTo>
                  <a:lnTo>
                    <a:pt x="101219" y="762"/>
                  </a:lnTo>
                  <a:lnTo>
                    <a:pt x="103124" y="1143"/>
                  </a:lnTo>
                  <a:lnTo>
                    <a:pt x="104394" y="1778"/>
                  </a:lnTo>
                  <a:lnTo>
                    <a:pt x="105791" y="2286"/>
                  </a:lnTo>
                  <a:lnTo>
                    <a:pt x="106680" y="2921"/>
                  </a:lnTo>
                  <a:lnTo>
                    <a:pt x="107061" y="3683"/>
                  </a:lnTo>
                  <a:lnTo>
                    <a:pt x="107569" y="4572"/>
                  </a:lnTo>
                  <a:lnTo>
                    <a:pt x="107823" y="5461"/>
                  </a:lnTo>
                  <a:lnTo>
                    <a:pt x="107823" y="6350"/>
                  </a:lnTo>
                  <a:lnTo>
                    <a:pt x="107823" y="260096"/>
                  </a:lnTo>
                  <a:lnTo>
                    <a:pt x="160020" y="260096"/>
                  </a:lnTo>
                  <a:lnTo>
                    <a:pt x="161163" y="260096"/>
                  </a:lnTo>
                  <a:lnTo>
                    <a:pt x="162306" y="260477"/>
                  </a:lnTo>
                  <a:lnTo>
                    <a:pt x="163322" y="261112"/>
                  </a:lnTo>
                  <a:lnTo>
                    <a:pt x="164465" y="261747"/>
                  </a:lnTo>
                  <a:lnTo>
                    <a:pt x="165227" y="262763"/>
                  </a:lnTo>
                  <a:lnTo>
                    <a:pt x="165989" y="264033"/>
                  </a:lnTo>
                  <a:lnTo>
                    <a:pt x="166624" y="265303"/>
                  </a:lnTo>
                  <a:lnTo>
                    <a:pt x="167132" y="266954"/>
                  </a:lnTo>
                  <a:lnTo>
                    <a:pt x="167513" y="268859"/>
                  </a:lnTo>
                  <a:lnTo>
                    <a:pt x="167894" y="270764"/>
                  </a:lnTo>
                  <a:lnTo>
                    <a:pt x="168021" y="273050"/>
                  </a:lnTo>
                  <a:lnTo>
                    <a:pt x="168021" y="275717"/>
                  </a:lnTo>
                  <a:lnTo>
                    <a:pt x="168021" y="278638"/>
                  </a:lnTo>
                  <a:lnTo>
                    <a:pt x="165608" y="287528"/>
                  </a:lnTo>
                  <a:lnTo>
                    <a:pt x="164846" y="288798"/>
                  </a:lnTo>
                  <a:lnTo>
                    <a:pt x="163957" y="289687"/>
                  </a:lnTo>
                  <a:lnTo>
                    <a:pt x="163068" y="290195"/>
                  </a:lnTo>
                  <a:lnTo>
                    <a:pt x="162052" y="290703"/>
                  </a:lnTo>
                  <a:lnTo>
                    <a:pt x="161036" y="290957"/>
                  </a:lnTo>
                  <a:lnTo>
                    <a:pt x="160020" y="290957"/>
                  </a:lnTo>
                  <a:lnTo>
                    <a:pt x="9144" y="290957"/>
                  </a:lnTo>
                  <a:lnTo>
                    <a:pt x="8001" y="290957"/>
                  </a:lnTo>
                  <a:lnTo>
                    <a:pt x="7112" y="290703"/>
                  </a:lnTo>
                  <a:lnTo>
                    <a:pt x="6223" y="290195"/>
                  </a:lnTo>
                  <a:lnTo>
                    <a:pt x="5334" y="289687"/>
                  </a:lnTo>
                  <a:lnTo>
                    <a:pt x="4445" y="288798"/>
                  </a:lnTo>
                  <a:lnTo>
                    <a:pt x="3683" y="287528"/>
                  </a:lnTo>
                  <a:lnTo>
                    <a:pt x="2794" y="286385"/>
                  </a:lnTo>
                  <a:lnTo>
                    <a:pt x="2159" y="284861"/>
                  </a:lnTo>
                  <a:lnTo>
                    <a:pt x="1778" y="282956"/>
                  </a:lnTo>
                  <a:lnTo>
                    <a:pt x="1270" y="280924"/>
                  </a:lnTo>
                  <a:lnTo>
                    <a:pt x="1016" y="278638"/>
                  </a:lnTo>
                  <a:lnTo>
                    <a:pt x="1016" y="275717"/>
                  </a:lnTo>
                  <a:lnTo>
                    <a:pt x="1016" y="273050"/>
                  </a:lnTo>
                  <a:lnTo>
                    <a:pt x="1270" y="270764"/>
                  </a:lnTo>
                  <a:lnTo>
                    <a:pt x="1778" y="268859"/>
                  </a:lnTo>
                  <a:lnTo>
                    <a:pt x="2159" y="266954"/>
                  </a:lnTo>
                  <a:lnTo>
                    <a:pt x="2794" y="265303"/>
                  </a:lnTo>
                  <a:lnTo>
                    <a:pt x="3429" y="264033"/>
                  </a:lnTo>
                  <a:lnTo>
                    <a:pt x="4064" y="262763"/>
                  </a:lnTo>
                  <a:lnTo>
                    <a:pt x="4953" y="261747"/>
                  </a:lnTo>
                  <a:lnTo>
                    <a:pt x="5842" y="261112"/>
                  </a:lnTo>
                  <a:lnTo>
                    <a:pt x="6858" y="260477"/>
                  </a:lnTo>
                  <a:lnTo>
                    <a:pt x="7874" y="260096"/>
                  </a:lnTo>
                  <a:lnTo>
                    <a:pt x="9144" y="260096"/>
                  </a:lnTo>
                  <a:lnTo>
                    <a:pt x="69342" y="260096"/>
                  </a:lnTo>
                  <a:lnTo>
                    <a:pt x="69342" y="40513"/>
                  </a:lnTo>
                  <a:lnTo>
                    <a:pt x="13589" y="73660"/>
                  </a:lnTo>
                  <a:lnTo>
                    <a:pt x="10795" y="75184"/>
                  </a:lnTo>
                  <a:lnTo>
                    <a:pt x="8509" y="76073"/>
                  </a:lnTo>
                  <a:lnTo>
                    <a:pt x="6731" y="76454"/>
                  </a:lnTo>
                  <a:lnTo>
                    <a:pt x="5080" y="76708"/>
                  </a:lnTo>
                  <a:lnTo>
                    <a:pt x="3683" y="76327"/>
                  </a:lnTo>
                  <a:lnTo>
                    <a:pt x="0" y="65532"/>
                  </a:lnTo>
                  <a:lnTo>
                    <a:pt x="0" y="62103"/>
                  </a:lnTo>
                  <a:lnTo>
                    <a:pt x="0" y="59563"/>
                  </a:lnTo>
                  <a:lnTo>
                    <a:pt x="0" y="57404"/>
                  </a:lnTo>
                  <a:lnTo>
                    <a:pt x="254" y="55626"/>
                  </a:lnTo>
                  <a:lnTo>
                    <a:pt x="508" y="53848"/>
                  </a:lnTo>
                  <a:lnTo>
                    <a:pt x="6477" y="45339"/>
                  </a:lnTo>
                  <a:lnTo>
                    <a:pt x="72898" y="2667"/>
                  </a:lnTo>
                  <a:lnTo>
                    <a:pt x="73533" y="2286"/>
                  </a:lnTo>
                  <a:lnTo>
                    <a:pt x="74295" y="1905"/>
                  </a:lnTo>
                  <a:lnTo>
                    <a:pt x="75184" y="1651"/>
                  </a:lnTo>
                  <a:lnTo>
                    <a:pt x="76073" y="1270"/>
                  </a:lnTo>
                  <a:lnTo>
                    <a:pt x="77216" y="1016"/>
                  </a:lnTo>
                  <a:lnTo>
                    <a:pt x="78486" y="762"/>
                  </a:lnTo>
                  <a:lnTo>
                    <a:pt x="79883" y="381"/>
                  </a:lnTo>
                  <a:lnTo>
                    <a:pt x="81407" y="254"/>
                  </a:lnTo>
                  <a:lnTo>
                    <a:pt x="83185" y="127"/>
                  </a:lnTo>
                  <a:lnTo>
                    <a:pt x="84963" y="127"/>
                  </a:lnTo>
                  <a:lnTo>
                    <a:pt x="87249" y="0"/>
                  </a:lnTo>
                  <a:lnTo>
                    <a:pt x="89916" y="0"/>
                  </a:lnTo>
                  <a:close/>
                </a:path>
              </a:pathLst>
            </a:custGeom>
            <a:ln w="9525">
              <a:solidFill>
                <a:srgbClr val="000000"/>
              </a:solidFill>
            </a:ln>
          </p:spPr>
          <p:txBody>
            <a:bodyPr wrap="square" lIns="0" tIns="0" rIns="0" bIns="0" rtlCol="0"/>
            <a:lstStyle/>
            <a:p>
              <a:endParaRPr/>
            </a:p>
          </p:txBody>
        </p:sp>
        <p:sp>
          <p:nvSpPr>
            <p:cNvPr id="16" name="object 16"/>
            <p:cNvSpPr/>
            <p:nvPr/>
          </p:nvSpPr>
          <p:spPr>
            <a:xfrm>
              <a:off x="674151" y="3354577"/>
              <a:ext cx="168275" cy="290830"/>
            </a:xfrm>
            <a:custGeom>
              <a:avLst/>
              <a:gdLst/>
              <a:ahLst/>
              <a:cxnLst/>
              <a:rect l="l" t="t" r="r" b="b"/>
              <a:pathLst>
                <a:path w="168275" h="290829">
                  <a:moveTo>
                    <a:pt x="93538" y="0"/>
                  </a:moveTo>
                  <a:lnTo>
                    <a:pt x="89971" y="0"/>
                  </a:lnTo>
                  <a:lnTo>
                    <a:pt x="83265" y="0"/>
                  </a:lnTo>
                  <a:lnTo>
                    <a:pt x="79926" y="254"/>
                  </a:lnTo>
                  <a:lnTo>
                    <a:pt x="78576" y="635"/>
                  </a:lnTo>
                  <a:lnTo>
                    <a:pt x="77241" y="889"/>
                  </a:lnTo>
                  <a:lnTo>
                    <a:pt x="76126" y="1270"/>
                  </a:lnTo>
                  <a:lnTo>
                    <a:pt x="74334" y="1778"/>
                  </a:lnTo>
                  <a:lnTo>
                    <a:pt x="73600" y="2159"/>
                  </a:lnTo>
                  <a:lnTo>
                    <a:pt x="73000" y="2667"/>
                  </a:lnTo>
                  <a:lnTo>
                    <a:pt x="6479" y="45212"/>
                  </a:lnTo>
                  <a:lnTo>
                    <a:pt x="0" y="59436"/>
                  </a:lnTo>
                  <a:lnTo>
                    <a:pt x="0" y="65405"/>
                  </a:lnTo>
                  <a:lnTo>
                    <a:pt x="5095" y="76581"/>
                  </a:lnTo>
                  <a:lnTo>
                    <a:pt x="6811" y="76327"/>
                  </a:lnTo>
                  <a:lnTo>
                    <a:pt x="8522" y="75946"/>
                  </a:lnTo>
                  <a:lnTo>
                    <a:pt x="10784" y="75057"/>
                  </a:lnTo>
                  <a:lnTo>
                    <a:pt x="13618" y="73660"/>
                  </a:lnTo>
                  <a:lnTo>
                    <a:pt x="69433" y="40386"/>
                  </a:lnTo>
                  <a:lnTo>
                    <a:pt x="69433" y="259969"/>
                  </a:lnTo>
                  <a:lnTo>
                    <a:pt x="7967" y="259969"/>
                  </a:lnTo>
                  <a:lnTo>
                    <a:pt x="6885" y="260350"/>
                  </a:lnTo>
                  <a:lnTo>
                    <a:pt x="1121" y="272923"/>
                  </a:lnTo>
                  <a:lnTo>
                    <a:pt x="1121" y="278511"/>
                  </a:lnTo>
                  <a:lnTo>
                    <a:pt x="8106" y="290830"/>
                  </a:lnTo>
                  <a:lnTo>
                    <a:pt x="161102" y="290830"/>
                  </a:lnTo>
                  <a:lnTo>
                    <a:pt x="168101" y="278511"/>
                  </a:lnTo>
                  <a:lnTo>
                    <a:pt x="168101" y="272923"/>
                  </a:lnTo>
                  <a:lnTo>
                    <a:pt x="161255" y="259969"/>
                  </a:lnTo>
                  <a:lnTo>
                    <a:pt x="107825" y="259969"/>
                  </a:lnTo>
                  <a:lnTo>
                    <a:pt x="107825" y="5334"/>
                  </a:lnTo>
                  <a:lnTo>
                    <a:pt x="107598" y="4445"/>
                  </a:lnTo>
                  <a:lnTo>
                    <a:pt x="107151" y="3683"/>
                  </a:lnTo>
                  <a:lnTo>
                    <a:pt x="106710" y="2794"/>
                  </a:lnTo>
                  <a:lnTo>
                    <a:pt x="105816" y="2159"/>
                  </a:lnTo>
                  <a:lnTo>
                    <a:pt x="103137" y="1143"/>
                  </a:lnTo>
                  <a:lnTo>
                    <a:pt x="101272" y="635"/>
                  </a:lnTo>
                  <a:lnTo>
                    <a:pt x="96509" y="127"/>
                  </a:lnTo>
                  <a:lnTo>
                    <a:pt x="93538" y="0"/>
                  </a:lnTo>
                  <a:close/>
                </a:path>
              </a:pathLst>
            </a:custGeom>
            <a:solidFill>
              <a:srgbClr val="FFFFFF"/>
            </a:solidFill>
          </p:spPr>
          <p:txBody>
            <a:bodyPr wrap="square" lIns="0" tIns="0" rIns="0" bIns="0" rtlCol="0"/>
            <a:lstStyle/>
            <a:p>
              <a:endParaRPr/>
            </a:p>
          </p:txBody>
        </p:sp>
        <p:sp>
          <p:nvSpPr>
            <p:cNvPr id="17" name="object 17"/>
            <p:cNvSpPr/>
            <p:nvPr/>
          </p:nvSpPr>
          <p:spPr>
            <a:xfrm>
              <a:off x="674151" y="3354577"/>
              <a:ext cx="168275" cy="290830"/>
            </a:xfrm>
            <a:custGeom>
              <a:avLst/>
              <a:gdLst/>
              <a:ahLst/>
              <a:cxnLst/>
              <a:rect l="l" t="t" r="r" b="b"/>
              <a:pathLst>
                <a:path w="168275" h="290829">
                  <a:moveTo>
                    <a:pt x="89971" y="0"/>
                  </a:moveTo>
                  <a:lnTo>
                    <a:pt x="93538" y="0"/>
                  </a:lnTo>
                  <a:lnTo>
                    <a:pt x="96509" y="127"/>
                  </a:lnTo>
                  <a:lnTo>
                    <a:pt x="98896" y="381"/>
                  </a:lnTo>
                  <a:lnTo>
                    <a:pt x="101272" y="635"/>
                  </a:lnTo>
                  <a:lnTo>
                    <a:pt x="103137" y="1143"/>
                  </a:lnTo>
                  <a:lnTo>
                    <a:pt x="104472" y="1651"/>
                  </a:lnTo>
                  <a:lnTo>
                    <a:pt x="105816" y="2159"/>
                  </a:lnTo>
                  <a:lnTo>
                    <a:pt x="106710" y="2794"/>
                  </a:lnTo>
                  <a:lnTo>
                    <a:pt x="107151" y="3683"/>
                  </a:lnTo>
                  <a:lnTo>
                    <a:pt x="107598" y="4445"/>
                  </a:lnTo>
                  <a:lnTo>
                    <a:pt x="107825" y="5334"/>
                  </a:lnTo>
                  <a:lnTo>
                    <a:pt x="107825" y="6223"/>
                  </a:lnTo>
                  <a:lnTo>
                    <a:pt x="107825" y="259969"/>
                  </a:lnTo>
                  <a:lnTo>
                    <a:pt x="160059" y="259969"/>
                  </a:lnTo>
                  <a:lnTo>
                    <a:pt x="161255" y="259969"/>
                  </a:lnTo>
                  <a:lnTo>
                    <a:pt x="162372" y="260350"/>
                  </a:lnTo>
                  <a:lnTo>
                    <a:pt x="167540" y="268732"/>
                  </a:lnTo>
                  <a:lnTo>
                    <a:pt x="167907" y="270637"/>
                  </a:lnTo>
                  <a:lnTo>
                    <a:pt x="168101" y="272923"/>
                  </a:lnTo>
                  <a:lnTo>
                    <a:pt x="168101" y="275590"/>
                  </a:lnTo>
                  <a:lnTo>
                    <a:pt x="168101" y="278511"/>
                  </a:lnTo>
                  <a:lnTo>
                    <a:pt x="161102" y="290830"/>
                  </a:lnTo>
                  <a:lnTo>
                    <a:pt x="160059" y="290830"/>
                  </a:lnTo>
                  <a:lnTo>
                    <a:pt x="9147" y="290830"/>
                  </a:lnTo>
                  <a:lnTo>
                    <a:pt x="8106" y="290830"/>
                  </a:lnTo>
                  <a:lnTo>
                    <a:pt x="7138" y="290576"/>
                  </a:lnTo>
                  <a:lnTo>
                    <a:pt x="1121" y="278511"/>
                  </a:lnTo>
                  <a:lnTo>
                    <a:pt x="1121" y="275590"/>
                  </a:lnTo>
                  <a:lnTo>
                    <a:pt x="1121" y="272923"/>
                  </a:lnTo>
                  <a:lnTo>
                    <a:pt x="3458" y="263906"/>
                  </a:lnTo>
                  <a:lnTo>
                    <a:pt x="4127" y="262636"/>
                  </a:lnTo>
                  <a:lnTo>
                    <a:pt x="4941" y="261747"/>
                  </a:lnTo>
                  <a:lnTo>
                    <a:pt x="5918" y="260985"/>
                  </a:lnTo>
                  <a:lnTo>
                    <a:pt x="6885" y="260350"/>
                  </a:lnTo>
                  <a:lnTo>
                    <a:pt x="7967" y="259969"/>
                  </a:lnTo>
                  <a:lnTo>
                    <a:pt x="9147" y="259969"/>
                  </a:lnTo>
                  <a:lnTo>
                    <a:pt x="69433" y="259969"/>
                  </a:lnTo>
                  <a:lnTo>
                    <a:pt x="69433" y="40386"/>
                  </a:lnTo>
                  <a:lnTo>
                    <a:pt x="13618" y="73660"/>
                  </a:lnTo>
                  <a:lnTo>
                    <a:pt x="10784" y="75057"/>
                  </a:lnTo>
                  <a:lnTo>
                    <a:pt x="8522" y="75946"/>
                  </a:lnTo>
                  <a:lnTo>
                    <a:pt x="6811" y="76327"/>
                  </a:lnTo>
                  <a:lnTo>
                    <a:pt x="5095" y="76581"/>
                  </a:lnTo>
                  <a:lnTo>
                    <a:pt x="3726" y="76200"/>
                  </a:lnTo>
                  <a:lnTo>
                    <a:pt x="2683" y="75311"/>
                  </a:lnTo>
                  <a:lnTo>
                    <a:pt x="1642" y="74295"/>
                  </a:lnTo>
                  <a:lnTo>
                    <a:pt x="928" y="72771"/>
                  </a:lnTo>
                  <a:lnTo>
                    <a:pt x="561" y="70485"/>
                  </a:lnTo>
                  <a:lnTo>
                    <a:pt x="179" y="68199"/>
                  </a:lnTo>
                  <a:lnTo>
                    <a:pt x="0" y="65405"/>
                  </a:lnTo>
                  <a:lnTo>
                    <a:pt x="0" y="61976"/>
                  </a:lnTo>
                  <a:lnTo>
                    <a:pt x="0" y="59436"/>
                  </a:lnTo>
                  <a:lnTo>
                    <a:pt x="73000" y="2667"/>
                  </a:lnTo>
                  <a:lnTo>
                    <a:pt x="73600" y="2159"/>
                  </a:lnTo>
                  <a:lnTo>
                    <a:pt x="74334" y="1778"/>
                  </a:lnTo>
                  <a:lnTo>
                    <a:pt x="75237" y="1524"/>
                  </a:lnTo>
                  <a:lnTo>
                    <a:pt x="76126" y="1270"/>
                  </a:lnTo>
                  <a:lnTo>
                    <a:pt x="77241" y="889"/>
                  </a:lnTo>
                  <a:lnTo>
                    <a:pt x="78576" y="635"/>
                  </a:lnTo>
                  <a:lnTo>
                    <a:pt x="79926" y="254"/>
                  </a:lnTo>
                  <a:lnTo>
                    <a:pt x="81483" y="127"/>
                  </a:lnTo>
                  <a:lnTo>
                    <a:pt x="83265" y="0"/>
                  </a:lnTo>
                  <a:lnTo>
                    <a:pt x="85055" y="0"/>
                  </a:lnTo>
                  <a:lnTo>
                    <a:pt x="87288" y="0"/>
                  </a:lnTo>
                  <a:lnTo>
                    <a:pt x="89971" y="0"/>
                  </a:lnTo>
                  <a:close/>
                </a:path>
              </a:pathLst>
            </a:custGeom>
            <a:ln w="9525">
              <a:solidFill>
                <a:srgbClr val="000000"/>
              </a:solidFill>
            </a:ln>
          </p:spPr>
          <p:txBody>
            <a:bodyPr wrap="square" lIns="0" tIns="0" rIns="0" bIns="0" rtlCol="0"/>
            <a:lstStyle/>
            <a:p>
              <a:endParaRPr/>
            </a:p>
          </p:txBody>
        </p:sp>
        <p:sp>
          <p:nvSpPr>
            <p:cNvPr id="18" name="object 18"/>
            <p:cNvSpPr/>
            <p:nvPr/>
          </p:nvSpPr>
          <p:spPr>
            <a:xfrm>
              <a:off x="1892554" y="3463543"/>
              <a:ext cx="180975" cy="293370"/>
            </a:xfrm>
            <a:custGeom>
              <a:avLst/>
              <a:gdLst/>
              <a:ahLst/>
              <a:cxnLst/>
              <a:rect l="l" t="t" r="r" b="b"/>
              <a:pathLst>
                <a:path w="180975" h="293370">
                  <a:moveTo>
                    <a:pt x="84074" y="0"/>
                  </a:moveTo>
                  <a:lnTo>
                    <a:pt x="75311" y="0"/>
                  </a:lnTo>
                  <a:lnTo>
                    <a:pt x="66929" y="889"/>
                  </a:lnTo>
                  <a:lnTo>
                    <a:pt x="58928" y="2667"/>
                  </a:lnTo>
                  <a:lnTo>
                    <a:pt x="51054" y="4445"/>
                  </a:lnTo>
                  <a:lnTo>
                    <a:pt x="43688" y="6604"/>
                  </a:lnTo>
                  <a:lnTo>
                    <a:pt x="37084" y="9271"/>
                  </a:lnTo>
                  <a:lnTo>
                    <a:pt x="30480" y="11811"/>
                  </a:lnTo>
                  <a:lnTo>
                    <a:pt x="5334" y="36703"/>
                  </a:lnTo>
                  <a:lnTo>
                    <a:pt x="5334" y="43942"/>
                  </a:lnTo>
                  <a:lnTo>
                    <a:pt x="9144" y="57150"/>
                  </a:lnTo>
                  <a:lnTo>
                    <a:pt x="9906" y="57785"/>
                  </a:lnTo>
                  <a:lnTo>
                    <a:pt x="10922" y="58039"/>
                  </a:lnTo>
                  <a:lnTo>
                    <a:pt x="13843" y="58039"/>
                  </a:lnTo>
                  <a:lnTo>
                    <a:pt x="16637" y="56769"/>
                  </a:lnTo>
                  <a:lnTo>
                    <a:pt x="20447" y="54229"/>
                  </a:lnTo>
                  <a:lnTo>
                    <a:pt x="24130" y="51689"/>
                  </a:lnTo>
                  <a:lnTo>
                    <a:pt x="28829" y="48895"/>
                  </a:lnTo>
                  <a:lnTo>
                    <a:pt x="65897" y="34861"/>
                  </a:lnTo>
                  <a:lnTo>
                    <a:pt x="79248" y="33909"/>
                  </a:lnTo>
                  <a:lnTo>
                    <a:pt x="87249" y="33909"/>
                  </a:lnTo>
                  <a:lnTo>
                    <a:pt x="122936" y="57277"/>
                  </a:lnTo>
                  <a:lnTo>
                    <a:pt x="128270" y="74803"/>
                  </a:lnTo>
                  <a:lnTo>
                    <a:pt x="128270" y="87630"/>
                  </a:lnTo>
                  <a:lnTo>
                    <a:pt x="117602" y="126111"/>
                  </a:lnTo>
                  <a:lnTo>
                    <a:pt x="92432" y="164209"/>
                  </a:lnTo>
                  <a:lnTo>
                    <a:pt x="66929" y="192659"/>
                  </a:lnTo>
                  <a:lnTo>
                    <a:pt x="9144" y="251968"/>
                  </a:lnTo>
                  <a:lnTo>
                    <a:pt x="7366" y="254000"/>
                  </a:lnTo>
                  <a:lnTo>
                    <a:pt x="5842" y="255778"/>
                  </a:lnTo>
                  <a:lnTo>
                    <a:pt x="4699" y="257556"/>
                  </a:lnTo>
                  <a:lnTo>
                    <a:pt x="3556" y="259207"/>
                  </a:lnTo>
                  <a:lnTo>
                    <a:pt x="2540" y="260858"/>
                  </a:lnTo>
                  <a:lnTo>
                    <a:pt x="1778" y="262636"/>
                  </a:lnTo>
                  <a:lnTo>
                    <a:pt x="1016" y="264287"/>
                  </a:lnTo>
                  <a:lnTo>
                    <a:pt x="508" y="266319"/>
                  </a:lnTo>
                  <a:lnTo>
                    <a:pt x="0" y="270764"/>
                  </a:lnTo>
                  <a:lnTo>
                    <a:pt x="0" y="279654"/>
                  </a:lnTo>
                  <a:lnTo>
                    <a:pt x="7239" y="292354"/>
                  </a:lnTo>
                  <a:lnTo>
                    <a:pt x="8763" y="292862"/>
                  </a:lnTo>
                  <a:lnTo>
                    <a:pt x="10541" y="293116"/>
                  </a:lnTo>
                  <a:lnTo>
                    <a:pt x="173609" y="293116"/>
                  </a:lnTo>
                  <a:lnTo>
                    <a:pt x="180721" y="279273"/>
                  </a:lnTo>
                  <a:lnTo>
                    <a:pt x="180721" y="273939"/>
                  </a:lnTo>
                  <a:lnTo>
                    <a:pt x="173228" y="260477"/>
                  </a:lnTo>
                  <a:lnTo>
                    <a:pt x="46355" y="260477"/>
                  </a:lnTo>
                  <a:lnTo>
                    <a:pt x="92202" y="212725"/>
                  </a:lnTo>
                  <a:lnTo>
                    <a:pt x="123777" y="177863"/>
                  </a:lnTo>
                  <a:lnTo>
                    <a:pt x="150381" y="140424"/>
                  </a:lnTo>
                  <a:lnTo>
                    <a:pt x="165100" y="102616"/>
                  </a:lnTo>
                  <a:lnTo>
                    <a:pt x="167640" y="74930"/>
                  </a:lnTo>
                  <a:lnTo>
                    <a:pt x="167308" y="67387"/>
                  </a:lnTo>
                  <a:lnTo>
                    <a:pt x="151824" y="27435"/>
                  </a:lnTo>
                  <a:lnTo>
                    <a:pt x="112613" y="3268"/>
                  </a:lnTo>
                  <a:lnTo>
                    <a:pt x="94237" y="359"/>
                  </a:lnTo>
                  <a:lnTo>
                    <a:pt x="84074" y="0"/>
                  </a:lnTo>
                  <a:close/>
                </a:path>
              </a:pathLst>
            </a:custGeom>
            <a:solidFill>
              <a:srgbClr val="FFFFFF"/>
            </a:solidFill>
          </p:spPr>
          <p:txBody>
            <a:bodyPr wrap="square" lIns="0" tIns="0" rIns="0" bIns="0" rtlCol="0"/>
            <a:lstStyle/>
            <a:p>
              <a:endParaRPr/>
            </a:p>
          </p:txBody>
        </p:sp>
        <p:sp>
          <p:nvSpPr>
            <p:cNvPr id="19" name="object 19"/>
            <p:cNvSpPr/>
            <p:nvPr/>
          </p:nvSpPr>
          <p:spPr>
            <a:xfrm>
              <a:off x="1892554" y="3463543"/>
              <a:ext cx="180975" cy="293370"/>
            </a:xfrm>
            <a:custGeom>
              <a:avLst/>
              <a:gdLst/>
              <a:ahLst/>
              <a:cxnLst/>
              <a:rect l="l" t="t" r="r" b="b"/>
              <a:pathLst>
                <a:path w="180975" h="293370">
                  <a:moveTo>
                    <a:pt x="84074" y="0"/>
                  </a:moveTo>
                  <a:lnTo>
                    <a:pt x="128347" y="9132"/>
                  </a:lnTo>
                  <a:lnTo>
                    <a:pt x="159547" y="39350"/>
                  </a:lnTo>
                  <a:lnTo>
                    <a:pt x="167640" y="74930"/>
                  </a:lnTo>
                  <a:lnTo>
                    <a:pt x="167475" y="81881"/>
                  </a:lnTo>
                  <a:lnTo>
                    <a:pt x="158384" y="124422"/>
                  </a:lnTo>
                  <a:lnTo>
                    <a:pt x="138900" y="158192"/>
                  </a:lnTo>
                  <a:lnTo>
                    <a:pt x="114490" y="188722"/>
                  </a:lnTo>
                  <a:lnTo>
                    <a:pt x="46355" y="260477"/>
                  </a:lnTo>
                  <a:lnTo>
                    <a:pt x="172085" y="260477"/>
                  </a:lnTo>
                  <a:lnTo>
                    <a:pt x="173228" y="260477"/>
                  </a:lnTo>
                  <a:lnTo>
                    <a:pt x="174371" y="260858"/>
                  </a:lnTo>
                  <a:lnTo>
                    <a:pt x="180721" y="273939"/>
                  </a:lnTo>
                  <a:lnTo>
                    <a:pt x="180721" y="276606"/>
                  </a:lnTo>
                  <a:lnTo>
                    <a:pt x="180721" y="279273"/>
                  </a:lnTo>
                  <a:lnTo>
                    <a:pt x="180594" y="281686"/>
                  </a:lnTo>
                  <a:lnTo>
                    <a:pt x="180213" y="283718"/>
                  </a:lnTo>
                  <a:lnTo>
                    <a:pt x="179832" y="285750"/>
                  </a:lnTo>
                  <a:lnTo>
                    <a:pt x="173609" y="293116"/>
                  </a:lnTo>
                  <a:lnTo>
                    <a:pt x="172339" y="293116"/>
                  </a:lnTo>
                  <a:lnTo>
                    <a:pt x="12700" y="293116"/>
                  </a:lnTo>
                  <a:lnTo>
                    <a:pt x="10541" y="293116"/>
                  </a:lnTo>
                  <a:lnTo>
                    <a:pt x="8763" y="292862"/>
                  </a:lnTo>
                  <a:lnTo>
                    <a:pt x="7239" y="292354"/>
                  </a:lnTo>
                  <a:lnTo>
                    <a:pt x="5588" y="291846"/>
                  </a:lnTo>
                  <a:lnTo>
                    <a:pt x="0" y="279654"/>
                  </a:lnTo>
                  <a:lnTo>
                    <a:pt x="0" y="276352"/>
                  </a:lnTo>
                  <a:lnTo>
                    <a:pt x="0" y="273431"/>
                  </a:lnTo>
                  <a:lnTo>
                    <a:pt x="0" y="270764"/>
                  </a:lnTo>
                  <a:lnTo>
                    <a:pt x="254" y="268605"/>
                  </a:lnTo>
                  <a:lnTo>
                    <a:pt x="508" y="266319"/>
                  </a:lnTo>
                  <a:lnTo>
                    <a:pt x="1016" y="264287"/>
                  </a:lnTo>
                  <a:lnTo>
                    <a:pt x="1778" y="262636"/>
                  </a:lnTo>
                  <a:lnTo>
                    <a:pt x="2540" y="260858"/>
                  </a:lnTo>
                  <a:lnTo>
                    <a:pt x="3556" y="259207"/>
                  </a:lnTo>
                  <a:lnTo>
                    <a:pt x="4699" y="257556"/>
                  </a:lnTo>
                  <a:lnTo>
                    <a:pt x="5842" y="255778"/>
                  </a:lnTo>
                  <a:lnTo>
                    <a:pt x="7366" y="254000"/>
                  </a:lnTo>
                  <a:lnTo>
                    <a:pt x="9144" y="251968"/>
                  </a:lnTo>
                  <a:lnTo>
                    <a:pt x="66929" y="192659"/>
                  </a:lnTo>
                  <a:lnTo>
                    <a:pt x="76430" y="182635"/>
                  </a:lnTo>
                  <a:lnTo>
                    <a:pt x="104671" y="147828"/>
                  </a:lnTo>
                  <a:lnTo>
                    <a:pt x="123015" y="113347"/>
                  </a:lnTo>
                  <a:lnTo>
                    <a:pt x="128270" y="87630"/>
                  </a:lnTo>
                  <a:lnTo>
                    <a:pt x="128270" y="81280"/>
                  </a:lnTo>
                  <a:lnTo>
                    <a:pt x="128270" y="74803"/>
                  </a:lnTo>
                  <a:lnTo>
                    <a:pt x="115697" y="48006"/>
                  </a:lnTo>
                  <a:lnTo>
                    <a:pt x="111633" y="43688"/>
                  </a:lnTo>
                  <a:lnTo>
                    <a:pt x="106553" y="40259"/>
                  </a:lnTo>
                  <a:lnTo>
                    <a:pt x="100457" y="37719"/>
                  </a:lnTo>
                  <a:lnTo>
                    <a:pt x="94234" y="35179"/>
                  </a:lnTo>
                  <a:lnTo>
                    <a:pt x="87249" y="33909"/>
                  </a:lnTo>
                  <a:lnTo>
                    <a:pt x="79248" y="33909"/>
                  </a:lnTo>
                  <a:lnTo>
                    <a:pt x="40005" y="43053"/>
                  </a:lnTo>
                  <a:lnTo>
                    <a:pt x="34417" y="45974"/>
                  </a:lnTo>
                  <a:lnTo>
                    <a:pt x="28829" y="48895"/>
                  </a:lnTo>
                  <a:lnTo>
                    <a:pt x="24130" y="51689"/>
                  </a:lnTo>
                  <a:lnTo>
                    <a:pt x="20447" y="54229"/>
                  </a:lnTo>
                  <a:lnTo>
                    <a:pt x="16637" y="56769"/>
                  </a:lnTo>
                  <a:lnTo>
                    <a:pt x="13843" y="58039"/>
                  </a:lnTo>
                  <a:lnTo>
                    <a:pt x="11938" y="58039"/>
                  </a:lnTo>
                  <a:lnTo>
                    <a:pt x="10922" y="58039"/>
                  </a:lnTo>
                  <a:lnTo>
                    <a:pt x="9906" y="57785"/>
                  </a:lnTo>
                  <a:lnTo>
                    <a:pt x="9144" y="57150"/>
                  </a:lnTo>
                  <a:lnTo>
                    <a:pt x="8255" y="56515"/>
                  </a:lnTo>
                  <a:lnTo>
                    <a:pt x="5334" y="43942"/>
                  </a:lnTo>
                  <a:lnTo>
                    <a:pt x="5334" y="40894"/>
                  </a:lnTo>
                  <a:lnTo>
                    <a:pt x="5334" y="38608"/>
                  </a:lnTo>
                  <a:lnTo>
                    <a:pt x="5334" y="36703"/>
                  </a:lnTo>
                  <a:lnTo>
                    <a:pt x="5461" y="35052"/>
                  </a:lnTo>
                  <a:lnTo>
                    <a:pt x="5715" y="33401"/>
                  </a:lnTo>
                  <a:lnTo>
                    <a:pt x="5969" y="32004"/>
                  </a:lnTo>
                  <a:lnTo>
                    <a:pt x="6350" y="30734"/>
                  </a:lnTo>
                  <a:lnTo>
                    <a:pt x="6731" y="29591"/>
                  </a:lnTo>
                  <a:lnTo>
                    <a:pt x="7112" y="28448"/>
                  </a:lnTo>
                  <a:lnTo>
                    <a:pt x="7747" y="27432"/>
                  </a:lnTo>
                  <a:lnTo>
                    <a:pt x="8382" y="26416"/>
                  </a:lnTo>
                  <a:lnTo>
                    <a:pt x="9525" y="25146"/>
                  </a:lnTo>
                  <a:lnTo>
                    <a:pt x="37084" y="9271"/>
                  </a:lnTo>
                  <a:lnTo>
                    <a:pt x="43688" y="6604"/>
                  </a:lnTo>
                  <a:lnTo>
                    <a:pt x="51054" y="4445"/>
                  </a:lnTo>
                  <a:lnTo>
                    <a:pt x="58928" y="2667"/>
                  </a:lnTo>
                  <a:lnTo>
                    <a:pt x="66929" y="889"/>
                  </a:lnTo>
                  <a:lnTo>
                    <a:pt x="75311" y="0"/>
                  </a:lnTo>
                  <a:lnTo>
                    <a:pt x="84074" y="0"/>
                  </a:lnTo>
                  <a:close/>
                </a:path>
              </a:pathLst>
            </a:custGeom>
            <a:ln w="9525">
              <a:solidFill>
                <a:srgbClr val="000000"/>
              </a:solidFill>
            </a:ln>
          </p:spPr>
          <p:txBody>
            <a:bodyPr wrap="square" lIns="0" tIns="0" rIns="0" bIns="0" rtlCol="0"/>
            <a:lstStyle/>
            <a:p>
              <a:endParaRPr/>
            </a:p>
          </p:txBody>
        </p:sp>
      </p:grpSp>
      <p:sp>
        <p:nvSpPr>
          <p:cNvPr id="20" name="object 20"/>
          <p:cNvSpPr txBox="1"/>
          <p:nvPr/>
        </p:nvSpPr>
        <p:spPr>
          <a:xfrm>
            <a:off x="6462014" y="1341374"/>
            <a:ext cx="4763199" cy="3263073"/>
          </a:xfrm>
          <a:prstGeom prst="rect">
            <a:avLst/>
          </a:prstGeom>
        </p:spPr>
        <p:txBody>
          <a:bodyPr vert="horz" wrap="square" lIns="0" tIns="13335" rIns="0" bIns="0" rtlCol="0">
            <a:spAutoFit/>
          </a:bodyPr>
          <a:lstStyle/>
          <a:p>
            <a:pPr marL="4445" algn="ctr">
              <a:lnSpc>
                <a:spcPct val="100000"/>
              </a:lnSpc>
              <a:spcBef>
                <a:spcPts val="105"/>
              </a:spcBef>
            </a:pPr>
            <a:r>
              <a:rPr sz="3600" b="1" dirty="0">
                <a:solidFill>
                  <a:srgbClr val="FFFFFF"/>
                </a:solidFill>
                <a:latin typeface="Arial"/>
                <a:cs typeface="Arial"/>
              </a:rPr>
              <a:t>DUPLI</a:t>
            </a:r>
            <a:r>
              <a:rPr lang="sv-SE" sz="3600" b="1" dirty="0">
                <a:solidFill>
                  <a:srgbClr val="FFFFFF"/>
                </a:solidFill>
                <a:latin typeface="Arial"/>
                <a:cs typeface="Arial"/>
              </a:rPr>
              <a:t>SERA</a:t>
            </a:r>
            <a:r>
              <a:rPr sz="3600" b="1" dirty="0">
                <a:solidFill>
                  <a:srgbClr val="FFFFFF"/>
                </a:solidFill>
                <a:latin typeface="Arial"/>
                <a:cs typeface="Arial"/>
              </a:rPr>
              <a:t>E</a:t>
            </a:r>
            <a:r>
              <a:rPr sz="3600" b="1" spc="-45" dirty="0">
                <a:solidFill>
                  <a:srgbClr val="FFFFFF"/>
                </a:solidFill>
                <a:latin typeface="Arial"/>
                <a:cs typeface="Arial"/>
              </a:rPr>
              <a:t> </a:t>
            </a:r>
            <a:r>
              <a:rPr sz="3600" b="1" spc="-20" dirty="0">
                <a:solidFill>
                  <a:srgbClr val="FFFFFF"/>
                </a:solidFill>
                <a:latin typeface="Arial"/>
                <a:cs typeface="Arial"/>
              </a:rPr>
              <a:t>4X’S</a:t>
            </a:r>
            <a:endParaRPr sz="3600" dirty="0">
              <a:latin typeface="Arial"/>
              <a:cs typeface="Arial"/>
            </a:endParaRPr>
          </a:p>
          <a:p>
            <a:pPr marL="4445" algn="ctr">
              <a:lnSpc>
                <a:spcPct val="100000"/>
              </a:lnSpc>
              <a:spcBef>
                <a:spcPts val="60"/>
              </a:spcBef>
            </a:pPr>
            <a:r>
              <a:rPr lang="sv-SE" sz="2750" b="1" dirty="0">
                <a:solidFill>
                  <a:srgbClr val="FFFFFF"/>
                </a:solidFill>
                <a:latin typeface="Arial"/>
                <a:cs typeface="Arial"/>
              </a:rPr>
              <a:t>Det vill ge dig</a:t>
            </a:r>
            <a:endParaRPr sz="2750" dirty="0">
              <a:latin typeface="Arial"/>
              <a:cs typeface="Arial"/>
            </a:endParaRPr>
          </a:p>
          <a:p>
            <a:pPr marL="1905" algn="ctr">
              <a:lnSpc>
                <a:spcPct val="100000"/>
              </a:lnSpc>
              <a:spcBef>
                <a:spcPts val="80"/>
              </a:spcBef>
            </a:pPr>
            <a:r>
              <a:rPr sz="2750" b="1" dirty="0">
                <a:solidFill>
                  <a:srgbClr val="FFFFFF"/>
                </a:solidFill>
                <a:latin typeface="Arial"/>
                <a:cs typeface="Arial"/>
              </a:rPr>
              <a:t>$5000</a:t>
            </a:r>
            <a:r>
              <a:rPr sz="2750" b="1" spc="130" dirty="0">
                <a:solidFill>
                  <a:srgbClr val="FFFFFF"/>
                </a:solidFill>
                <a:latin typeface="Arial"/>
                <a:cs typeface="Arial"/>
              </a:rPr>
              <a:t> </a:t>
            </a:r>
            <a:r>
              <a:rPr sz="2750" b="1" dirty="0">
                <a:solidFill>
                  <a:srgbClr val="FFFFFF"/>
                </a:solidFill>
                <a:latin typeface="Arial"/>
                <a:cs typeface="Arial"/>
              </a:rPr>
              <a:t>-</a:t>
            </a:r>
            <a:r>
              <a:rPr sz="2750" b="1" spc="90" dirty="0">
                <a:solidFill>
                  <a:srgbClr val="FFFFFF"/>
                </a:solidFill>
                <a:latin typeface="Arial"/>
                <a:cs typeface="Arial"/>
              </a:rPr>
              <a:t> </a:t>
            </a:r>
            <a:r>
              <a:rPr sz="2750" b="1" dirty="0">
                <a:solidFill>
                  <a:srgbClr val="FFFFFF"/>
                </a:solidFill>
                <a:latin typeface="Arial"/>
                <a:cs typeface="Arial"/>
              </a:rPr>
              <a:t>$10000</a:t>
            </a:r>
            <a:r>
              <a:rPr sz="2750" b="1" spc="75" dirty="0">
                <a:solidFill>
                  <a:srgbClr val="FFFFFF"/>
                </a:solidFill>
                <a:latin typeface="Arial"/>
                <a:cs typeface="Arial"/>
              </a:rPr>
              <a:t> </a:t>
            </a:r>
            <a:r>
              <a:rPr lang="sv-SE" sz="2750" b="1" dirty="0">
                <a:solidFill>
                  <a:srgbClr val="FFFFFF"/>
                </a:solidFill>
                <a:latin typeface="Arial"/>
                <a:cs typeface="Arial"/>
              </a:rPr>
              <a:t>per månad</a:t>
            </a:r>
            <a:endParaRPr sz="2750" dirty="0">
              <a:latin typeface="Arial"/>
              <a:cs typeface="Arial"/>
            </a:endParaRPr>
          </a:p>
          <a:p>
            <a:pPr marL="5715" algn="ctr">
              <a:lnSpc>
                <a:spcPct val="100000"/>
              </a:lnSpc>
              <a:spcBef>
                <a:spcPts val="3075"/>
              </a:spcBef>
            </a:pPr>
            <a:r>
              <a:rPr sz="3600" b="1" dirty="0">
                <a:solidFill>
                  <a:srgbClr val="FFFFFF"/>
                </a:solidFill>
                <a:latin typeface="Arial"/>
                <a:cs typeface="Arial"/>
              </a:rPr>
              <a:t>DUPLICATE</a:t>
            </a:r>
            <a:r>
              <a:rPr sz="3600" b="1" spc="-35" dirty="0">
                <a:solidFill>
                  <a:srgbClr val="FFFFFF"/>
                </a:solidFill>
                <a:latin typeface="Arial"/>
                <a:cs typeface="Arial"/>
              </a:rPr>
              <a:t> </a:t>
            </a:r>
            <a:r>
              <a:rPr sz="3600" b="1" spc="-20" dirty="0">
                <a:solidFill>
                  <a:srgbClr val="FFFFFF"/>
                </a:solidFill>
                <a:latin typeface="Arial"/>
                <a:cs typeface="Arial"/>
              </a:rPr>
              <a:t>6X’S</a:t>
            </a:r>
            <a:endParaRPr sz="3600" dirty="0">
              <a:latin typeface="Arial"/>
              <a:cs typeface="Arial"/>
            </a:endParaRPr>
          </a:p>
          <a:p>
            <a:pPr marL="4445" marR="0" lvl="0" indent="0" algn="ctr" defTabSz="914400" eaLnBrk="1" fontAlgn="auto" latinLnBrk="0" hangingPunct="1">
              <a:lnSpc>
                <a:spcPct val="100000"/>
              </a:lnSpc>
              <a:spcBef>
                <a:spcPts val="60"/>
              </a:spcBef>
              <a:spcAft>
                <a:spcPts val="0"/>
              </a:spcAft>
              <a:buClrTx/>
              <a:buSzTx/>
              <a:buFontTx/>
              <a:buNone/>
              <a:tabLst/>
              <a:defRPr/>
            </a:pPr>
            <a:r>
              <a:rPr kumimoji="0" lang="sv-SE" sz="2750" b="1" i="0" u="none" strike="noStrike" kern="0" cap="none" spc="0" normalizeH="0" baseline="0" noProof="0" dirty="0">
                <a:ln>
                  <a:noFill/>
                </a:ln>
                <a:solidFill>
                  <a:srgbClr val="FFFFFF"/>
                </a:solidFill>
                <a:effectLst/>
                <a:uLnTx/>
                <a:uFillTx/>
                <a:latin typeface="Arial"/>
                <a:cs typeface="Arial"/>
              </a:rPr>
              <a:t>Det vill ge dig</a:t>
            </a:r>
            <a:endParaRPr kumimoji="0" lang="sv-SE" sz="2750" b="0" i="0" u="none" strike="noStrike" kern="0" cap="none" spc="0" normalizeH="0" baseline="0" noProof="0" dirty="0">
              <a:ln>
                <a:noFill/>
              </a:ln>
              <a:solidFill>
                <a:sysClr val="windowText" lastClr="000000"/>
              </a:solidFill>
              <a:effectLst/>
              <a:uLnTx/>
              <a:uFillTx/>
              <a:latin typeface="Arial"/>
              <a:cs typeface="Arial"/>
            </a:endParaRPr>
          </a:p>
          <a:p>
            <a:pPr algn="ctr">
              <a:lnSpc>
                <a:spcPct val="100000"/>
              </a:lnSpc>
              <a:spcBef>
                <a:spcPts val="80"/>
              </a:spcBef>
            </a:pPr>
            <a:r>
              <a:rPr sz="2750" b="1" dirty="0">
                <a:solidFill>
                  <a:srgbClr val="FFFFFF"/>
                </a:solidFill>
                <a:latin typeface="Arial"/>
                <a:cs typeface="Arial"/>
              </a:rPr>
              <a:t>$40000</a:t>
            </a:r>
            <a:r>
              <a:rPr sz="2750" b="1" spc="130" dirty="0">
                <a:solidFill>
                  <a:srgbClr val="FFFFFF"/>
                </a:solidFill>
                <a:latin typeface="Arial"/>
                <a:cs typeface="Arial"/>
              </a:rPr>
              <a:t> </a:t>
            </a:r>
            <a:r>
              <a:rPr sz="2750" b="1" dirty="0">
                <a:solidFill>
                  <a:srgbClr val="FFFFFF"/>
                </a:solidFill>
                <a:latin typeface="Arial"/>
                <a:cs typeface="Arial"/>
              </a:rPr>
              <a:t>-</a:t>
            </a:r>
            <a:r>
              <a:rPr sz="2750" b="1" spc="105" dirty="0">
                <a:solidFill>
                  <a:srgbClr val="FFFFFF"/>
                </a:solidFill>
                <a:latin typeface="Arial"/>
                <a:cs typeface="Arial"/>
              </a:rPr>
              <a:t> </a:t>
            </a:r>
            <a:r>
              <a:rPr sz="2750" b="1" dirty="0">
                <a:solidFill>
                  <a:srgbClr val="FFFFFF"/>
                </a:solidFill>
                <a:latin typeface="Arial"/>
                <a:cs typeface="Arial"/>
              </a:rPr>
              <a:t>$50000</a:t>
            </a:r>
            <a:r>
              <a:rPr sz="2750" b="1" spc="95" dirty="0">
                <a:solidFill>
                  <a:srgbClr val="FFFFFF"/>
                </a:solidFill>
                <a:latin typeface="Arial"/>
                <a:cs typeface="Arial"/>
              </a:rPr>
              <a:t> </a:t>
            </a:r>
            <a:r>
              <a:rPr kumimoji="0" lang="sv-SE" sz="2750" b="1" i="0" u="none" strike="noStrike" kern="0" cap="none" spc="0" normalizeH="0" baseline="0" noProof="0" dirty="0">
                <a:ln>
                  <a:noFill/>
                </a:ln>
                <a:solidFill>
                  <a:srgbClr val="FFFFFF"/>
                </a:solidFill>
                <a:effectLst/>
                <a:uLnTx/>
                <a:uFillTx/>
                <a:latin typeface="Arial"/>
                <a:cs typeface="Arial"/>
              </a:rPr>
              <a:t>per månad</a:t>
            </a:r>
            <a:endParaRPr sz="2750" dirty="0">
              <a:latin typeface="Arial"/>
              <a:cs typeface="Arial"/>
            </a:endParaRPr>
          </a:p>
        </p:txBody>
      </p:sp>
      <p:sp>
        <p:nvSpPr>
          <p:cNvPr id="21" name="object 21"/>
          <p:cNvSpPr txBox="1"/>
          <p:nvPr/>
        </p:nvSpPr>
        <p:spPr>
          <a:xfrm>
            <a:off x="117157" y="6270942"/>
            <a:ext cx="11847195" cy="385618"/>
          </a:xfrm>
          <a:prstGeom prst="rect">
            <a:avLst/>
          </a:prstGeom>
        </p:spPr>
        <p:txBody>
          <a:bodyPr vert="horz" wrap="square" lIns="0" tIns="13970" rIns="0" bIns="0" rtlCol="0">
            <a:spAutoFit/>
          </a:bodyPr>
          <a:lstStyle/>
          <a:p>
            <a:pPr marL="12700" marR="5080">
              <a:lnSpc>
                <a:spcPct val="101699"/>
              </a:lnSpc>
              <a:spcBef>
                <a:spcPts val="110"/>
              </a:spcBef>
            </a:pPr>
            <a:r>
              <a:rPr sz="800" spc="-35" dirty="0">
                <a:solidFill>
                  <a:srgbClr val="FFFFFF"/>
                </a:solidFill>
                <a:latin typeface="Calibri Light"/>
                <a:cs typeface="Calibri Light"/>
              </a:rPr>
              <a:t>B−</a:t>
            </a:r>
            <a:r>
              <a:rPr lang="sv-SE" sz="800" spc="-35" dirty="0">
                <a:solidFill>
                  <a:srgbClr val="FFFFFF"/>
                </a:solidFill>
                <a:latin typeface="Calibri Light"/>
                <a:cs typeface="Calibri Light"/>
              </a:rPr>
              <a:t> EPIC gör inga inkomstkrav eller garanterar att du kommer att tjäna pengar på att bli distributör. Framgången eller misslyckandet eller varje individ beror på varje distributörs kompetens och personliga ansträngning. Alla anspråk eller utfästelser om inkomstintäkter på denna webbplats ska inte betraktas som genomsnittliga intäkter. Vittnesmål är inte representativa. Det finns ingen garanti för att några tidigare framgångar eller tidigare resultat när det gäller inkomstintäkter kan användas som en indikation på din framtida framgång eller resultat. Alla affiliates/oberoende distributörer förstår innan de går med eller köper någon produkt att det INGA garanterade intäkter finns. Dessutom tillhandahålls all inkomstinformation på webbplatsen och/eller från företaget endast för att förklara hur löneplanen fungerar.</a:t>
            </a:r>
            <a:endParaRPr sz="800" dirty="0">
              <a:latin typeface="Century Gothic"/>
              <a:cs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8915400" y="3820668"/>
            <a:ext cx="2543174" cy="1943099"/>
          </a:xfrm>
          <a:prstGeom prst="rect">
            <a:avLst/>
          </a:prstGeom>
        </p:spPr>
      </p:pic>
      <p:pic>
        <p:nvPicPr>
          <p:cNvPr id="5" name="object 5"/>
          <p:cNvPicPr/>
          <p:nvPr/>
        </p:nvPicPr>
        <p:blipFill>
          <a:blip r:embed="rId3" cstate="print"/>
          <a:stretch>
            <a:fillRect/>
          </a:stretch>
        </p:blipFill>
        <p:spPr>
          <a:xfrm>
            <a:off x="1867725" y="2239074"/>
            <a:ext cx="5960872" cy="319405"/>
          </a:xfrm>
          <a:prstGeom prst="rect">
            <a:avLst/>
          </a:prstGeom>
        </p:spPr>
      </p:pic>
      <p:pic>
        <p:nvPicPr>
          <p:cNvPr id="6" name="object 6"/>
          <p:cNvPicPr/>
          <p:nvPr/>
        </p:nvPicPr>
        <p:blipFill>
          <a:blip r:embed="rId4" cstate="print"/>
          <a:stretch>
            <a:fillRect/>
          </a:stretch>
        </p:blipFill>
        <p:spPr>
          <a:xfrm>
            <a:off x="1845500" y="2734374"/>
            <a:ext cx="4601972" cy="319405"/>
          </a:xfrm>
          <a:prstGeom prst="rect">
            <a:avLst/>
          </a:prstGeom>
        </p:spPr>
      </p:pic>
      <p:pic>
        <p:nvPicPr>
          <p:cNvPr id="7" name="object 7"/>
          <p:cNvPicPr/>
          <p:nvPr/>
        </p:nvPicPr>
        <p:blipFill>
          <a:blip r:embed="rId5" cstate="print"/>
          <a:stretch>
            <a:fillRect/>
          </a:stretch>
        </p:blipFill>
        <p:spPr>
          <a:xfrm>
            <a:off x="1850707" y="3201480"/>
            <a:ext cx="7821803" cy="412496"/>
          </a:xfrm>
          <a:prstGeom prst="rect">
            <a:avLst/>
          </a:prstGeom>
        </p:spPr>
      </p:pic>
      <p:sp>
        <p:nvSpPr>
          <p:cNvPr id="8" name="object 8"/>
          <p:cNvSpPr txBox="1"/>
          <p:nvPr/>
        </p:nvSpPr>
        <p:spPr>
          <a:xfrm>
            <a:off x="1828800" y="3590925"/>
            <a:ext cx="6003925" cy="2473325"/>
          </a:xfrm>
          <a:prstGeom prst="rect">
            <a:avLst/>
          </a:prstGeom>
        </p:spPr>
        <p:txBody>
          <a:bodyPr vert="horz" wrap="square" lIns="0" tIns="16510" rIns="0" bIns="0" rtlCol="0">
            <a:spAutoFit/>
          </a:bodyPr>
          <a:lstStyle/>
          <a:p>
            <a:pPr marL="459740" indent="-447040">
              <a:lnSpc>
                <a:spcPts val="3835"/>
              </a:lnSpc>
              <a:spcBef>
                <a:spcPts val="130"/>
              </a:spcBef>
              <a:buClr>
                <a:srgbClr val="FFFFFF"/>
              </a:buClr>
              <a:buFont typeface="Arial"/>
              <a:buAutoNum type="arabicPeriod" startAt="4"/>
              <a:tabLst>
                <a:tab pos="459740" algn="l"/>
              </a:tabLst>
            </a:pPr>
            <a:r>
              <a:rPr sz="3200" b="1" dirty="0">
                <a:solidFill>
                  <a:srgbClr val="FFFFFF"/>
                </a:solidFill>
                <a:latin typeface="Arial"/>
                <a:cs typeface="Arial"/>
              </a:rPr>
              <a:t>Two</a:t>
            </a:r>
            <a:r>
              <a:rPr sz="3200" b="1" spc="-35" dirty="0">
                <a:solidFill>
                  <a:srgbClr val="FFFFFF"/>
                </a:solidFill>
                <a:latin typeface="Arial"/>
                <a:cs typeface="Arial"/>
              </a:rPr>
              <a:t> </a:t>
            </a:r>
            <a:r>
              <a:rPr sz="3200" b="1" dirty="0">
                <a:solidFill>
                  <a:srgbClr val="FFFFFF"/>
                </a:solidFill>
                <a:latin typeface="Arial"/>
                <a:cs typeface="Arial"/>
              </a:rPr>
              <a:t>Team</a:t>
            </a:r>
            <a:r>
              <a:rPr sz="3200" b="1" spc="40" dirty="0">
                <a:solidFill>
                  <a:srgbClr val="FFFFFF"/>
                </a:solidFill>
                <a:latin typeface="Arial"/>
                <a:cs typeface="Arial"/>
              </a:rPr>
              <a:t> </a:t>
            </a:r>
            <a:r>
              <a:rPr sz="3200" b="1" spc="-25" dirty="0">
                <a:solidFill>
                  <a:srgbClr val="FFFFFF"/>
                </a:solidFill>
                <a:latin typeface="Arial"/>
                <a:cs typeface="Arial"/>
              </a:rPr>
              <a:t>Pay</a:t>
            </a:r>
            <a:endParaRPr sz="3200">
              <a:latin typeface="Arial"/>
              <a:cs typeface="Arial"/>
            </a:endParaRPr>
          </a:p>
          <a:p>
            <a:pPr marL="459740" indent="-447040">
              <a:lnSpc>
                <a:spcPts val="3835"/>
              </a:lnSpc>
              <a:buAutoNum type="arabicPeriod" startAt="4"/>
              <a:tabLst>
                <a:tab pos="459740" algn="l"/>
              </a:tabLst>
            </a:pPr>
            <a:r>
              <a:rPr sz="3200" b="1" dirty="0">
                <a:solidFill>
                  <a:srgbClr val="FFFFFF"/>
                </a:solidFill>
                <a:latin typeface="Arial"/>
                <a:cs typeface="Arial"/>
              </a:rPr>
              <a:t>Sponsoring</a:t>
            </a:r>
            <a:r>
              <a:rPr sz="3200" b="1" spc="-10" dirty="0">
                <a:solidFill>
                  <a:srgbClr val="FFFFFF"/>
                </a:solidFill>
                <a:latin typeface="Arial"/>
                <a:cs typeface="Arial"/>
              </a:rPr>
              <a:t> </a:t>
            </a:r>
            <a:r>
              <a:rPr sz="3200" b="1" dirty="0">
                <a:solidFill>
                  <a:srgbClr val="FFFFFF"/>
                </a:solidFill>
                <a:latin typeface="Arial"/>
                <a:cs typeface="Arial"/>
              </a:rPr>
              <a:t>Matching</a:t>
            </a:r>
            <a:r>
              <a:rPr sz="3200" b="1" spc="-5" dirty="0">
                <a:solidFill>
                  <a:srgbClr val="FFFFFF"/>
                </a:solidFill>
                <a:latin typeface="Arial"/>
                <a:cs typeface="Arial"/>
              </a:rPr>
              <a:t> </a:t>
            </a:r>
            <a:r>
              <a:rPr sz="3200" b="1" spc="-10" dirty="0">
                <a:solidFill>
                  <a:srgbClr val="FFFFFF"/>
                </a:solidFill>
                <a:latin typeface="Arial"/>
                <a:cs typeface="Arial"/>
              </a:rPr>
              <a:t>Bonus</a:t>
            </a:r>
            <a:endParaRPr sz="3200">
              <a:latin typeface="Arial"/>
              <a:cs typeface="Arial"/>
            </a:endParaRPr>
          </a:p>
          <a:p>
            <a:pPr marL="459740" indent="-447040">
              <a:lnSpc>
                <a:spcPts val="3835"/>
              </a:lnSpc>
              <a:spcBef>
                <a:spcPts val="65"/>
              </a:spcBef>
              <a:buAutoNum type="arabicPeriod" startAt="4"/>
              <a:tabLst>
                <a:tab pos="459740" algn="l"/>
              </a:tabLst>
            </a:pPr>
            <a:r>
              <a:rPr sz="3200" b="1" dirty="0">
                <a:solidFill>
                  <a:srgbClr val="FFFFFF"/>
                </a:solidFill>
                <a:latin typeface="Arial"/>
                <a:cs typeface="Arial"/>
              </a:rPr>
              <a:t>Generation</a:t>
            </a:r>
            <a:r>
              <a:rPr sz="3200" b="1" spc="-15" dirty="0">
                <a:solidFill>
                  <a:srgbClr val="FFFFFF"/>
                </a:solidFill>
                <a:latin typeface="Arial"/>
                <a:cs typeface="Arial"/>
              </a:rPr>
              <a:t> </a:t>
            </a:r>
            <a:r>
              <a:rPr sz="3200" b="1" dirty="0">
                <a:solidFill>
                  <a:srgbClr val="FFFFFF"/>
                </a:solidFill>
                <a:latin typeface="Arial"/>
                <a:cs typeface="Arial"/>
              </a:rPr>
              <a:t>Matching</a:t>
            </a:r>
            <a:r>
              <a:rPr sz="3200" b="1" spc="-10" dirty="0">
                <a:solidFill>
                  <a:srgbClr val="FFFFFF"/>
                </a:solidFill>
                <a:latin typeface="Arial"/>
                <a:cs typeface="Arial"/>
              </a:rPr>
              <a:t> Bonus</a:t>
            </a:r>
            <a:endParaRPr sz="3200">
              <a:latin typeface="Arial"/>
              <a:cs typeface="Arial"/>
            </a:endParaRPr>
          </a:p>
          <a:p>
            <a:pPr marL="459740" indent="-447040">
              <a:lnSpc>
                <a:spcPts val="3829"/>
              </a:lnSpc>
              <a:buAutoNum type="arabicPeriod" startAt="4"/>
              <a:tabLst>
                <a:tab pos="459740" algn="l"/>
              </a:tabLst>
            </a:pPr>
            <a:r>
              <a:rPr sz="3200" b="1" dirty="0">
                <a:solidFill>
                  <a:srgbClr val="FFFFFF"/>
                </a:solidFill>
                <a:latin typeface="Arial"/>
                <a:cs typeface="Arial"/>
              </a:rPr>
              <a:t>Global</a:t>
            </a:r>
            <a:r>
              <a:rPr sz="3200" b="1" spc="30" dirty="0">
                <a:solidFill>
                  <a:srgbClr val="FFFFFF"/>
                </a:solidFill>
                <a:latin typeface="Arial"/>
                <a:cs typeface="Arial"/>
              </a:rPr>
              <a:t> </a:t>
            </a:r>
            <a:r>
              <a:rPr sz="3200" b="1" dirty="0">
                <a:solidFill>
                  <a:srgbClr val="FFFFFF"/>
                </a:solidFill>
                <a:latin typeface="Arial"/>
                <a:cs typeface="Arial"/>
              </a:rPr>
              <a:t>Bonus</a:t>
            </a:r>
            <a:r>
              <a:rPr sz="3200" b="1" spc="-45" dirty="0">
                <a:solidFill>
                  <a:srgbClr val="FFFFFF"/>
                </a:solidFill>
                <a:latin typeface="Arial"/>
                <a:cs typeface="Arial"/>
              </a:rPr>
              <a:t> </a:t>
            </a:r>
            <a:r>
              <a:rPr sz="3200" b="1" spc="-20" dirty="0">
                <a:solidFill>
                  <a:srgbClr val="FFFFFF"/>
                </a:solidFill>
                <a:latin typeface="Arial"/>
                <a:cs typeface="Arial"/>
              </a:rPr>
              <a:t>Pool</a:t>
            </a:r>
            <a:endParaRPr sz="3200">
              <a:latin typeface="Arial"/>
              <a:cs typeface="Arial"/>
            </a:endParaRPr>
          </a:p>
          <a:p>
            <a:pPr marL="459740" indent="-447040">
              <a:lnSpc>
                <a:spcPts val="3835"/>
              </a:lnSpc>
              <a:buAutoNum type="arabicPeriod" startAt="4"/>
              <a:tabLst>
                <a:tab pos="459740" algn="l"/>
              </a:tabLst>
            </a:pPr>
            <a:r>
              <a:rPr sz="3200" b="1" dirty="0">
                <a:solidFill>
                  <a:srgbClr val="FFFFFF"/>
                </a:solidFill>
                <a:latin typeface="Arial"/>
                <a:cs typeface="Arial"/>
              </a:rPr>
              <a:t>Diamond</a:t>
            </a:r>
            <a:r>
              <a:rPr sz="3200" b="1" spc="-35" dirty="0">
                <a:solidFill>
                  <a:srgbClr val="FFFFFF"/>
                </a:solidFill>
                <a:latin typeface="Arial"/>
                <a:cs typeface="Arial"/>
              </a:rPr>
              <a:t> </a:t>
            </a:r>
            <a:r>
              <a:rPr sz="3200" b="1" dirty="0">
                <a:solidFill>
                  <a:srgbClr val="FFFFFF"/>
                </a:solidFill>
                <a:latin typeface="Arial"/>
                <a:cs typeface="Arial"/>
              </a:rPr>
              <a:t>Plus</a:t>
            </a:r>
            <a:r>
              <a:rPr sz="3200" b="1" spc="-75" dirty="0">
                <a:solidFill>
                  <a:srgbClr val="FFFFFF"/>
                </a:solidFill>
                <a:latin typeface="Arial"/>
                <a:cs typeface="Arial"/>
              </a:rPr>
              <a:t> </a:t>
            </a:r>
            <a:r>
              <a:rPr sz="3200" b="1" spc="-10" dirty="0">
                <a:solidFill>
                  <a:srgbClr val="FFFFFF"/>
                </a:solidFill>
                <a:latin typeface="Arial"/>
                <a:cs typeface="Arial"/>
              </a:rPr>
              <a:t>Bonuses</a:t>
            </a:r>
            <a:endParaRPr sz="3200">
              <a:latin typeface="Arial"/>
              <a:cs typeface="Arial"/>
            </a:endParaRPr>
          </a:p>
        </p:txBody>
      </p:sp>
      <p:sp>
        <p:nvSpPr>
          <p:cNvPr id="9" name="object 9"/>
          <p:cNvSpPr txBox="1"/>
          <p:nvPr/>
        </p:nvSpPr>
        <p:spPr>
          <a:xfrm>
            <a:off x="117157" y="6270942"/>
            <a:ext cx="11847195" cy="523875"/>
          </a:xfrm>
          <a:prstGeom prst="rect">
            <a:avLst/>
          </a:prstGeom>
        </p:spPr>
        <p:txBody>
          <a:bodyPr vert="horz" wrap="square" lIns="0" tIns="13970" rIns="0" bIns="0" rtlCol="0">
            <a:spAutoFit/>
          </a:bodyPr>
          <a:lstStyle/>
          <a:p>
            <a:pPr marL="12700" marR="5080">
              <a:lnSpc>
                <a:spcPct val="101699"/>
              </a:lnSpc>
              <a:spcBef>
                <a:spcPts val="110"/>
              </a:spcBef>
            </a:pPr>
            <a:r>
              <a:rPr sz="800" spc="-35" dirty="0">
                <a:solidFill>
                  <a:srgbClr val="FFFFFF"/>
                </a:solidFill>
                <a:latin typeface="Calibri Light"/>
                <a:cs typeface="Calibri Light"/>
              </a:rPr>
              <a:t>B−EPIC</a:t>
            </a:r>
            <a:r>
              <a:rPr sz="800" spc="-20" dirty="0">
                <a:solidFill>
                  <a:srgbClr val="FFFFFF"/>
                </a:solidFill>
                <a:latin typeface="Times New Roman"/>
                <a:cs typeface="Times New Roman"/>
              </a:rPr>
              <a:t> </a:t>
            </a:r>
            <a:r>
              <a:rPr sz="800" dirty="0">
                <a:solidFill>
                  <a:srgbClr val="FFFFFF"/>
                </a:solidFill>
                <a:latin typeface="Calibri Light"/>
                <a:cs typeface="Calibri Light"/>
              </a:rPr>
              <a:t>makes</a:t>
            </a:r>
            <a:r>
              <a:rPr sz="800" spc="-50" dirty="0">
                <a:solidFill>
                  <a:srgbClr val="FFFFFF"/>
                </a:solidFill>
                <a:latin typeface="Times New Roman"/>
                <a:cs typeface="Times New Roman"/>
              </a:rPr>
              <a:t> </a:t>
            </a:r>
            <a:r>
              <a:rPr sz="800" dirty="0">
                <a:solidFill>
                  <a:srgbClr val="FFFFFF"/>
                </a:solidFill>
                <a:latin typeface="Calibri Light"/>
                <a:cs typeface="Calibri Light"/>
              </a:rPr>
              <a:t>no</a:t>
            </a:r>
            <a:r>
              <a:rPr sz="800" spc="-5" dirty="0">
                <a:solidFill>
                  <a:srgbClr val="FFFFFF"/>
                </a:solidFill>
                <a:latin typeface="Times New Roman"/>
                <a:cs typeface="Times New Roman"/>
              </a:rPr>
              <a:t> </a:t>
            </a:r>
            <a:r>
              <a:rPr sz="800" spc="-10" dirty="0">
                <a:solidFill>
                  <a:srgbClr val="FFFFFF"/>
                </a:solidFill>
                <a:latin typeface="Calibri Light"/>
                <a:cs typeface="Calibri Light"/>
              </a:rPr>
              <a:t>income</a:t>
            </a:r>
            <a:r>
              <a:rPr sz="800" spc="20" dirty="0">
                <a:solidFill>
                  <a:srgbClr val="FFFFFF"/>
                </a:solidFill>
                <a:latin typeface="Times New Roman"/>
                <a:cs typeface="Times New Roman"/>
              </a:rPr>
              <a:t> </a:t>
            </a:r>
            <a:r>
              <a:rPr sz="800" spc="-10" dirty="0">
                <a:solidFill>
                  <a:srgbClr val="FFFFFF"/>
                </a:solidFill>
                <a:latin typeface="Calibri Light"/>
                <a:cs typeface="Calibri Light"/>
              </a:rPr>
              <a:t>claims</a:t>
            </a:r>
            <a:r>
              <a:rPr sz="800" spc="35" dirty="0">
                <a:solidFill>
                  <a:srgbClr val="FFFFFF"/>
                </a:solidFill>
                <a:latin typeface="Times New Roman"/>
                <a:cs typeface="Times New Roman"/>
              </a:rPr>
              <a:t> </a:t>
            </a:r>
            <a:r>
              <a:rPr sz="800" spc="-20" dirty="0">
                <a:solidFill>
                  <a:srgbClr val="FFFFFF"/>
                </a:solidFill>
                <a:latin typeface="Calibri Light"/>
                <a:cs typeface="Calibri Light"/>
              </a:rPr>
              <a:t>or</a:t>
            </a:r>
            <a:r>
              <a:rPr sz="800" spc="-15" dirty="0">
                <a:solidFill>
                  <a:srgbClr val="FFFFFF"/>
                </a:solidFill>
                <a:latin typeface="Times New Roman"/>
                <a:cs typeface="Times New Roman"/>
              </a:rPr>
              <a:t> </a:t>
            </a:r>
            <a:r>
              <a:rPr sz="800" dirty="0">
                <a:solidFill>
                  <a:srgbClr val="FFFFFF"/>
                </a:solidFill>
                <a:latin typeface="Calibri Light"/>
                <a:cs typeface="Calibri Light"/>
              </a:rPr>
              <a:t>guarantees</a:t>
            </a:r>
            <a:r>
              <a:rPr sz="800" spc="35" dirty="0">
                <a:solidFill>
                  <a:srgbClr val="FFFFFF"/>
                </a:solidFill>
                <a:latin typeface="Times New Roman"/>
                <a:cs typeface="Times New Roman"/>
              </a:rPr>
              <a:t> </a:t>
            </a:r>
            <a:r>
              <a:rPr sz="800" dirty="0">
                <a:solidFill>
                  <a:srgbClr val="FFFFFF"/>
                </a:solidFill>
                <a:latin typeface="Calibri Light"/>
                <a:cs typeface="Calibri Light"/>
              </a:rPr>
              <a:t>that</a:t>
            </a:r>
            <a:r>
              <a:rPr sz="800" spc="5" dirty="0">
                <a:solidFill>
                  <a:srgbClr val="FFFFFF"/>
                </a:solidFill>
                <a:latin typeface="Times New Roman"/>
                <a:cs typeface="Times New Roman"/>
              </a:rPr>
              <a:t> </a:t>
            </a:r>
            <a:r>
              <a:rPr sz="800" dirty="0">
                <a:solidFill>
                  <a:srgbClr val="FFFFFF"/>
                </a:solidFill>
                <a:latin typeface="Calibri Light"/>
                <a:cs typeface="Calibri Light"/>
              </a:rPr>
              <a:t>you</a:t>
            </a:r>
            <a:r>
              <a:rPr sz="800" spc="-5" dirty="0">
                <a:solidFill>
                  <a:srgbClr val="FFFFFF"/>
                </a:solidFill>
                <a:latin typeface="Times New Roman"/>
                <a:cs typeface="Times New Roman"/>
              </a:rPr>
              <a:t> </a:t>
            </a:r>
            <a:r>
              <a:rPr sz="800" spc="-10" dirty="0">
                <a:solidFill>
                  <a:srgbClr val="FFFFFF"/>
                </a:solidFill>
                <a:latin typeface="Calibri Light"/>
                <a:cs typeface="Calibri Light"/>
              </a:rPr>
              <a:t>will</a:t>
            </a:r>
            <a:r>
              <a:rPr sz="800" spc="-65" dirty="0">
                <a:solidFill>
                  <a:srgbClr val="FFFFFF"/>
                </a:solidFill>
                <a:latin typeface="Times New Roman"/>
                <a:cs typeface="Times New Roman"/>
              </a:rPr>
              <a:t> </a:t>
            </a:r>
            <a:r>
              <a:rPr sz="800" dirty="0">
                <a:solidFill>
                  <a:srgbClr val="FFFFFF"/>
                </a:solidFill>
                <a:latin typeface="Calibri Light"/>
                <a:cs typeface="Calibri Light"/>
              </a:rPr>
              <a:t>earn</a:t>
            </a:r>
            <a:r>
              <a:rPr sz="800" spc="-10" dirty="0">
                <a:solidFill>
                  <a:srgbClr val="FFFFFF"/>
                </a:solidFill>
                <a:latin typeface="Times New Roman"/>
                <a:cs typeface="Times New Roman"/>
              </a:rPr>
              <a:t> </a:t>
            </a:r>
            <a:r>
              <a:rPr sz="800" dirty="0">
                <a:solidFill>
                  <a:srgbClr val="FFFFFF"/>
                </a:solidFill>
                <a:latin typeface="Calibri Light"/>
                <a:cs typeface="Calibri Light"/>
              </a:rPr>
              <a:t>money</a:t>
            </a:r>
            <a:r>
              <a:rPr sz="800" spc="-20" dirty="0">
                <a:solidFill>
                  <a:srgbClr val="FFFFFF"/>
                </a:solidFill>
                <a:latin typeface="Times New Roman"/>
                <a:cs typeface="Times New Roman"/>
              </a:rPr>
              <a:t> </a:t>
            </a:r>
            <a:r>
              <a:rPr sz="800" dirty="0">
                <a:solidFill>
                  <a:srgbClr val="FFFFFF"/>
                </a:solidFill>
                <a:latin typeface="Calibri Light"/>
                <a:cs typeface="Calibri Light"/>
              </a:rPr>
              <a:t>becoming</a:t>
            </a:r>
            <a:r>
              <a:rPr sz="800" spc="45" dirty="0">
                <a:solidFill>
                  <a:srgbClr val="FFFFFF"/>
                </a:solidFill>
                <a:latin typeface="Times New Roman"/>
                <a:cs typeface="Times New Roman"/>
              </a:rPr>
              <a:t> </a:t>
            </a:r>
            <a:r>
              <a:rPr sz="800" dirty="0">
                <a:solidFill>
                  <a:srgbClr val="FFFFFF"/>
                </a:solidFill>
                <a:latin typeface="Calibri Light"/>
                <a:cs typeface="Calibri Light"/>
              </a:rPr>
              <a:t>an</a:t>
            </a:r>
            <a:r>
              <a:rPr sz="800" spc="-95" dirty="0">
                <a:solidFill>
                  <a:srgbClr val="FFFFFF"/>
                </a:solidFill>
                <a:latin typeface="Times New Roman"/>
                <a:cs typeface="Times New Roman"/>
              </a:rPr>
              <a:t> </a:t>
            </a:r>
            <a:r>
              <a:rPr sz="800" dirty="0">
                <a:solidFill>
                  <a:srgbClr val="FFFFFF"/>
                </a:solidFill>
                <a:latin typeface="Calibri Light"/>
                <a:cs typeface="Calibri Light"/>
              </a:rPr>
              <a:t>distributor.</a:t>
            </a:r>
            <a:r>
              <a:rPr sz="800" spc="175" dirty="0">
                <a:solidFill>
                  <a:srgbClr val="FFFFFF"/>
                </a:solidFill>
                <a:latin typeface="Times New Roman"/>
                <a:cs typeface="Times New Roman"/>
              </a:rPr>
              <a:t> </a:t>
            </a:r>
            <a:r>
              <a:rPr sz="800" dirty="0">
                <a:solidFill>
                  <a:srgbClr val="FFFFFF"/>
                </a:solidFill>
                <a:latin typeface="Calibri Light"/>
                <a:cs typeface="Calibri Light"/>
              </a:rPr>
              <a:t>The</a:t>
            </a:r>
            <a:r>
              <a:rPr sz="800" spc="-65" dirty="0">
                <a:solidFill>
                  <a:srgbClr val="FFFFFF"/>
                </a:solidFill>
                <a:latin typeface="Times New Roman"/>
                <a:cs typeface="Times New Roman"/>
              </a:rPr>
              <a:t> </a:t>
            </a:r>
            <a:r>
              <a:rPr sz="800" dirty="0">
                <a:solidFill>
                  <a:srgbClr val="FFFFFF"/>
                </a:solidFill>
                <a:latin typeface="Calibri Light"/>
                <a:cs typeface="Calibri Light"/>
              </a:rPr>
              <a:t>success</a:t>
            </a:r>
            <a:r>
              <a:rPr sz="800" spc="35" dirty="0">
                <a:solidFill>
                  <a:srgbClr val="FFFFFF"/>
                </a:solidFill>
                <a:latin typeface="Times New Roman"/>
                <a:cs typeface="Times New Roman"/>
              </a:rPr>
              <a:t> </a:t>
            </a:r>
            <a:r>
              <a:rPr sz="800" spc="-20" dirty="0">
                <a:solidFill>
                  <a:srgbClr val="FFFFFF"/>
                </a:solidFill>
                <a:latin typeface="Calibri Light"/>
                <a:cs typeface="Calibri Light"/>
              </a:rPr>
              <a:t>or</a:t>
            </a:r>
            <a:r>
              <a:rPr sz="800" spc="-15" dirty="0">
                <a:solidFill>
                  <a:srgbClr val="FFFFFF"/>
                </a:solidFill>
                <a:latin typeface="Times New Roman"/>
                <a:cs typeface="Times New Roman"/>
              </a:rPr>
              <a:t> </a:t>
            </a:r>
            <a:r>
              <a:rPr sz="800" dirty="0">
                <a:solidFill>
                  <a:srgbClr val="FFFFFF"/>
                </a:solidFill>
                <a:latin typeface="Calibri Light"/>
                <a:cs typeface="Calibri Light"/>
              </a:rPr>
              <a:t>failure</a:t>
            </a:r>
            <a:r>
              <a:rPr sz="800" spc="25" dirty="0">
                <a:solidFill>
                  <a:srgbClr val="FFFFFF"/>
                </a:solidFill>
                <a:latin typeface="Times New Roman"/>
                <a:cs typeface="Times New Roman"/>
              </a:rPr>
              <a:t> </a:t>
            </a:r>
            <a:r>
              <a:rPr sz="800" dirty="0">
                <a:solidFill>
                  <a:srgbClr val="FFFFFF"/>
                </a:solidFill>
                <a:latin typeface="Calibri Light"/>
                <a:cs typeface="Calibri Light"/>
              </a:rPr>
              <a:t>or</a:t>
            </a:r>
            <a:r>
              <a:rPr sz="800" spc="-15" dirty="0">
                <a:solidFill>
                  <a:srgbClr val="FFFFFF"/>
                </a:solidFill>
                <a:latin typeface="Times New Roman"/>
                <a:cs typeface="Times New Roman"/>
              </a:rPr>
              <a:t> </a:t>
            </a:r>
            <a:r>
              <a:rPr sz="800" spc="-20" dirty="0">
                <a:solidFill>
                  <a:srgbClr val="FFFFFF"/>
                </a:solidFill>
                <a:latin typeface="Calibri Light"/>
                <a:cs typeface="Calibri Light"/>
              </a:rPr>
              <a:t>each</a:t>
            </a:r>
            <a:r>
              <a:rPr sz="800" spc="-5" dirty="0">
                <a:solidFill>
                  <a:srgbClr val="FFFFFF"/>
                </a:solidFill>
                <a:latin typeface="Times New Roman"/>
                <a:cs typeface="Times New Roman"/>
              </a:rPr>
              <a:t> </a:t>
            </a:r>
            <a:r>
              <a:rPr sz="800" dirty="0">
                <a:solidFill>
                  <a:srgbClr val="FFFFFF"/>
                </a:solidFill>
                <a:latin typeface="Calibri Light"/>
                <a:cs typeface="Calibri Light"/>
              </a:rPr>
              <a:t>Individual</a:t>
            </a:r>
            <a:r>
              <a:rPr sz="800" spc="195" dirty="0">
                <a:solidFill>
                  <a:srgbClr val="FFFFFF"/>
                </a:solidFill>
                <a:latin typeface="Times New Roman"/>
                <a:cs typeface="Times New Roman"/>
              </a:rPr>
              <a:t> </a:t>
            </a:r>
            <a:r>
              <a:rPr sz="800" dirty="0">
                <a:solidFill>
                  <a:srgbClr val="FFFFFF"/>
                </a:solidFill>
                <a:latin typeface="Calibri Light"/>
                <a:cs typeface="Calibri Light"/>
              </a:rPr>
              <a:t>depends</a:t>
            </a:r>
            <a:r>
              <a:rPr sz="800" spc="-45" dirty="0">
                <a:solidFill>
                  <a:srgbClr val="FFFFFF"/>
                </a:solidFill>
                <a:latin typeface="Times New Roman"/>
                <a:cs typeface="Times New Roman"/>
              </a:rPr>
              <a:t> </a:t>
            </a:r>
            <a:r>
              <a:rPr sz="800" dirty="0">
                <a:solidFill>
                  <a:srgbClr val="FFFFFF"/>
                </a:solidFill>
                <a:latin typeface="Calibri Light"/>
                <a:cs typeface="Calibri Light"/>
              </a:rPr>
              <a:t>upon</a:t>
            </a:r>
            <a:r>
              <a:rPr sz="800" spc="-95" dirty="0">
                <a:solidFill>
                  <a:srgbClr val="FFFFFF"/>
                </a:solidFill>
                <a:latin typeface="Times New Roman"/>
                <a:cs typeface="Times New Roman"/>
              </a:rPr>
              <a:t> </a:t>
            </a:r>
            <a:r>
              <a:rPr sz="800" dirty="0">
                <a:solidFill>
                  <a:srgbClr val="FFFFFF"/>
                </a:solidFill>
                <a:latin typeface="Calibri Light"/>
                <a:cs typeface="Calibri Light"/>
              </a:rPr>
              <a:t>each</a:t>
            </a:r>
            <a:r>
              <a:rPr sz="800" spc="-10" dirty="0">
                <a:solidFill>
                  <a:srgbClr val="FFFFFF"/>
                </a:solidFill>
                <a:latin typeface="Times New Roman"/>
                <a:cs typeface="Times New Roman"/>
              </a:rPr>
              <a:t> </a:t>
            </a:r>
            <a:r>
              <a:rPr sz="800" spc="-10" dirty="0">
                <a:solidFill>
                  <a:srgbClr val="FFFFFF"/>
                </a:solidFill>
                <a:latin typeface="Calibri Light"/>
                <a:cs typeface="Calibri Light"/>
              </a:rPr>
              <a:t>distributors</a:t>
            </a:r>
            <a:r>
              <a:rPr sz="800" spc="35" dirty="0">
                <a:solidFill>
                  <a:srgbClr val="FFFFFF"/>
                </a:solidFill>
                <a:latin typeface="Times New Roman"/>
                <a:cs typeface="Times New Roman"/>
              </a:rPr>
              <a:t> </a:t>
            </a:r>
            <a:r>
              <a:rPr sz="800" dirty="0">
                <a:solidFill>
                  <a:srgbClr val="FFFFFF"/>
                </a:solidFill>
                <a:latin typeface="Calibri Light"/>
                <a:cs typeface="Calibri Light"/>
              </a:rPr>
              <a:t>skills</a:t>
            </a:r>
            <a:r>
              <a:rPr sz="800" spc="-50" dirty="0">
                <a:solidFill>
                  <a:srgbClr val="FFFFFF"/>
                </a:solidFill>
                <a:latin typeface="Times New Roman"/>
                <a:cs typeface="Times New Roman"/>
              </a:rPr>
              <a:t> </a:t>
            </a:r>
            <a:r>
              <a:rPr sz="800" dirty="0">
                <a:solidFill>
                  <a:srgbClr val="FFFFFF"/>
                </a:solidFill>
                <a:latin typeface="Calibri Light"/>
                <a:cs typeface="Calibri Light"/>
              </a:rPr>
              <a:t>and</a:t>
            </a:r>
            <a:r>
              <a:rPr sz="800" spc="-90" dirty="0">
                <a:solidFill>
                  <a:srgbClr val="FFFFFF"/>
                </a:solidFill>
                <a:latin typeface="Times New Roman"/>
                <a:cs typeface="Times New Roman"/>
              </a:rPr>
              <a:t> </a:t>
            </a:r>
            <a:r>
              <a:rPr sz="800" dirty="0">
                <a:solidFill>
                  <a:srgbClr val="FFFFFF"/>
                </a:solidFill>
                <a:latin typeface="Calibri Light"/>
                <a:cs typeface="Calibri Light"/>
              </a:rPr>
              <a:t>personal</a:t>
            </a:r>
            <a:r>
              <a:rPr sz="800" spc="20" dirty="0">
                <a:solidFill>
                  <a:srgbClr val="FFFFFF"/>
                </a:solidFill>
                <a:latin typeface="Times New Roman"/>
                <a:cs typeface="Times New Roman"/>
              </a:rPr>
              <a:t> </a:t>
            </a:r>
            <a:r>
              <a:rPr sz="800" dirty="0">
                <a:solidFill>
                  <a:srgbClr val="FFFFFF"/>
                </a:solidFill>
                <a:latin typeface="Calibri Light"/>
                <a:cs typeface="Calibri Light"/>
              </a:rPr>
              <a:t>effort.</a:t>
            </a:r>
            <a:r>
              <a:rPr sz="800" spc="40" dirty="0">
                <a:solidFill>
                  <a:srgbClr val="FFFFFF"/>
                </a:solidFill>
                <a:latin typeface="Times New Roman"/>
                <a:cs typeface="Times New Roman"/>
              </a:rPr>
              <a:t> </a:t>
            </a:r>
            <a:r>
              <a:rPr sz="800" dirty="0">
                <a:solidFill>
                  <a:srgbClr val="FFFFFF"/>
                </a:solidFill>
                <a:latin typeface="Century Gothic"/>
                <a:cs typeface="Century Gothic"/>
              </a:rPr>
              <a:t>Any</a:t>
            </a:r>
            <a:r>
              <a:rPr sz="800" spc="65" dirty="0">
                <a:solidFill>
                  <a:srgbClr val="FFFFFF"/>
                </a:solidFill>
                <a:latin typeface="Times New Roman"/>
                <a:cs typeface="Times New Roman"/>
              </a:rPr>
              <a:t> </a:t>
            </a:r>
            <a:r>
              <a:rPr sz="800" spc="-20" dirty="0">
                <a:solidFill>
                  <a:srgbClr val="FFFFFF"/>
                </a:solidFill>
                <a:latin typeface="Century Gothic"/>
                <a:cs typeface="Century Gothic"/>
              </a:rPr>
              <a:t>and</a:t>
            </a:r>
            <a:r>
              <a:rPr sz="800" spc="15" dirty="0">
                <a:solidFill>
                  <a:srgbClr val="FFFFFF"/>
                </a:solidFill>
                <a:latin typeface="Times New Roman"/>
                <a:cs typeface="Times New Roman"/>
              </a:rPr>
              <a:t> </a:t>
            </a:r>
            <a:r>
              <a:rPr sz="800" dirty="0">
                <a:solidFill>
                  <a:srgbClr val="FFFFFF"/>
                </a:solidFill>
                <a:latin typeface="Century Gothic"/>
                <a:cs typeface="Century Gothic"/>
              </a:rPr>
              <a:t>all</a:t>
            </a:r>
            <a:r>
              <a:rPr sz="800" spc="60" dirty="0">
                <a:solidFill>
                  <a:srgbClr val="FFFFFF"/>
                </a:solidFill>
                <a:latin typeface="Times New Roman"/>
                <a:cs typeface="Times New Roman"/>
              </a:rPr>
              <a:t> </a:t>
            </a:r>
            <a:r>
              <a:rPr sz="800" dirty="0">
                <a:solidFill>
                  <a:srgbClr val="FFFFFF"/>
                </a:solidFill>
                <a:latin typeface="Century Gothic"/>
                <a:cs typeface="Century Gothic"/>
              </a:rPr>
              <a:t>claims</a:t>
            </a:r>
            <a:r>
              <a:rPr sz="800" spc="25" dirty="0">
                <a:solidFill>
                  <a:srgbClr val="FFFFFF"/>
                </a:solidFill>
                <a:latin typeface="Times New Roman"/>
                <a:cs typeface="Times New Roman"/>
              </a:rPr>
              <a:t> </a:t>
            </a:r>
            <a:r>
              <a:rPr sz="800" dirty="0">
                <a:solidFill>
                  <a:srgbClr val="FFFFFF"/>
                </a:solidFill>
                <a:latin typeface="Century Gothic"/>
                <a:cs typeface="Century Gothic"/>
              </a:rPr>
              <a:t>or</a:t>
            </a:r>
            <a:r>
              <a:rPr sz="800" spc="20" dirty="0">
                <a:solidFill>
                  <a:srgbClr val="FFFFFF"/>
                </a:solidFill>
                <a:latin typeface="Times New Roman"/>
                <a:cs typeface="Times New Roman"/>
              </a:rPr>
              <a:t> </a:t>
            </a:r>
            <a:r>
              <a:rPr sz="800" dirty="0">
                <a:solidFill>
                  <a:srgbClr val="FFFFFF"/>
                </a:solidFill>
                <a:latin typeface="Century Gothic"/>
                <a:cs typeface="Century Gothic"/>
              </a:rPr>
              <a:t>representations</a:t>
            </a:r>
            <a:r>
              <a:rPr sz="800" spc="25" dirty="0">
                <a:solidFill>
                  <a:srgbClr val="FFFFFF"/>
                </a:solidFill>
                <a:latin typeface="Times New Roman"/>
                <a:cs typeface="Times New Roman"/>
              </a:rPr>
              <a:t> </a:t>
            </a:r>
            <a:r>
              <a:rPr sz="800" dirty="0">
                <a:solidFill>
                  <a:srgbClr val="FFFFFF"/>
                </a:solidFill>
                <a:latin typeface="Century Gothic"/>
                <a:cs typeface="Century Gothic"/>
              </a:rPr>
              <a:t>as</a:t>
            </a:r>
            <a:r>
              <a:rPr sz="800" spc="20" dirty="0">
                <a:solidFill>
                  <a:srgbClr val="FFFFFF"/>
                </a:solidFill>
                <a:latin typeface="Times New Roman"/>
                <a:cs typeface="Times New Roman"/>
              </a:rPr>
              <a:t> </a:t>
            </a:r>
            <a:r>
              <a:rPr sz="800" dirty="0">
                <a:solidFill>
                  <a:srgbClr val="FFFFFF"/>
                </a:solidFill>
                <a:latin typeface="Century Gothic"/>
                <a:cs typeface="Century Gothic"/>
              </a:rPr>
              <a:t>to</a:t>
            </a:r>
            <a:r>
              <a:rPr sz="800" spc="65" dirty="0">
                <a:solidFill>
                  <a:srgbClr val="FFFFFF"/>
                </a:solidFill>
                <a:latin typeface="Times New Roman"/>
                <a:cs typeface="Times New Roman"/>
              </a:rPr>
              <a:t> </a:t>
            </a:r>
            <a:r>
              <a:rPr sz="800" dirty="0">
                <a:solidFill>
                  <a:srgbClr val="FFFFFF"/>
                </a:solidFill>
                <a:latin typeface="Century Gothic"/>
                <a:cs typeface="Century Gothic"/>
              </a:rPr>
              <a:t>income</a:t>
            </a:r>
            <a:r>
              <a:rPr sz="800" spc="-5" dirty="0">
                <a:solidFill>
                  <a:srgbClr val="FFFFFF"/>
                </a:solidFill>
                <a:latin typeface="Times New Roman"/>
                <a:cs typeface="Times New Roman"/>
              </a:rPr>
              <a:t> </a:t>
            </a:r>
            <a:r>
              <a:rPr sz="800" dirty="0">
                <a:solidFill>
                  <a:srgbClr val="FFFFFF"/>
                </a:solidFill>
                <a:latin typeface="Century Gothic"/>
                <a:cs typeface="Century Gothic"/>
              </a:rPr>
              <a:t>earnings</a:t>
            </a:r>
            <a:r>
              <a:rPr sz="800" spc="25" dirty="0">
                <a:solidFill>
                  <a:srgbClr val="FFFFFF"/>
                </a:solidFill>
                <a:latin typeface="Times New Roman"/>
                <a:cs typeface="Times New Roman"/>
              </a:rPr>
              <a:t> </a:t>
            </a:r>
            <a:r>
              <a:rPr sz="800" dirty="0">
                <a:solidFill>
                  <a:srgbClr val="FFFFFF"/>
                </a:solidFill>
                <a:latin typeface="Century Gothic"/>
                <a:cs typeface="Century Gothic"/>
              </a:rPr>
              <a:t>on</a:t>
            </a:r>
            <a:r>
              <a:rPr sz="800" spc="15" dirty="0">
                <a:solidFill>
                  <a:srgbClr val="FFFFFF"/>
                </a:solidFill>
                <a:latin typeface="Times New Roman"/>
                <a:cs typeface="Times New Roman"/>
              </a:rPr>
              <a:t> </a:t>
            </a:r>
            <a:r>
              <a:rPr sz="800" spc="65" dirty="0">
                <a:solidFill>
                  <a:srgbClr val="FFFFFF"/>
                </a:solidFill>
                <a:latin typeface="Century Gothic"/>
                <a:cs typeface="Century Gothic"/>
              </a:rPr>
              <a:t>this</a:t>
            </a:r>
            <a:r>
              <a:rPr sz="800" spc="30" dirty="0">
                <a:solidFill>
                  <a:srgbClr val="FFFFFF"/>
                </a:solidFill>
                <a:latin typeface="Times New Roman"/>
                <a:cs typeface="Times New Roman"/>
              </a:rPr>
              <a:t> </a:t>
            </a:r>
            <a:r>
              <a:rPr sz="800" dirty="0">
                <a:solidFill>
                  <a:srgbClr val="FFFFFF"/>
                </a:solidFill>
                <a:latin typeface="Century Gothic"/>
                <a:cs typeface="Century Gothic"/>
              </a:rPr>
              <a:t>Site</a:t>
            </a:r>
            <a:r>
              <a:rPr sz="800" spc="85" dirty="0">
                <a:solidFill>
                  <a:srgbClr val="FFFFFF"/>
                </a:solidFill>
                <a:latin typeface="Times New Roman"/>
                <a:cs typeface="Times New Roman"/>
              </a:rPr>
              <a:t> </a:t>
            </a:r>
            <a:r>
              <a:rPr sz="800" spc="-25" dirty="0">
                <a:solidFill>
                  <a:srgbClr val="FFFFFF"/>
                </a:solidFill>
                <a:latin typeface="Century Gothic"/>
                <a:cs typeface="Century Gothic"/>
              </a:rPr>
              <a:t>are</a:t>
            </a:r>
            <a:r>
              <a:rPr sz="800" spc="500" dirty="0">
                <a:solidFill>
                  <a:srgbClr val="FFFFFF"/>
                </a:solidFill>
                <a:latin typeface="Times New Roman"/>
                <a:cs typeface="Times New Roman"/>
              </a:rPr>
              <a:t> </a:t>
            </a:r>
            <a:r>
              <a:rPr sz="800" dirty="0">
                <a:solidFill>
                  <a:srgbClr val="FFFFFF"/>
                </a:solidFill>
                <a:latin typeface="Century Gothic"/>
                <a:cs typeface="Century Gothic"/>
              </a:rPr>
              <a:t>not</a:t>
            </a:r>
            <a:r>
              <a:rPr sz="800" spc="55" dirty="0">
                <a:solidFill>
                  <a:srgbClr val="FFFFFF"/>
                </a:solidFill>
                <a:latin typeface="Times New Roman"/>
                <a:cs typeface="Times New Roman"/>
              </a:rPr>
              <a:t> </a:t>
            </a:r>
            <a:r>
              <a:rPr sz="800" dirty="0">
                <a:solidFill>
                  <a:srgbClr val="FFFFFF"/>
                </a:solidFill>
                <a:latin typeface="Century Gothic"/>
                <a:cs typeface="Century Gothic"/>
              </a:rPr>
              <a:t>to</a:t>
            </a:r>
            <a:r>
              <a:rPr sz="800" spc="120" dirty="0">
                <a:solidFill>
                  <a:srgbClr val="FFFFFF"/>
                </a:solidFill>
                <a:latin typeface="Times New Roman"/>
                <a:cs typeface="Times New Roman"/>
              </a:rPr>
              <a:t> </a:t>
            </a:r>
            <a:r>
              <a:rPr sz="800" spc="-35" dirty="0">
                <a:solidFill>
                  <a:srgbClr val="FFFFFF"/>
                </a:solidFill>
                <a:latin typeface="Century Gothic"/>
                <a:cs typeface="Century Gothic"/>
              </a:rPr>
              <a:t>be</a:t>
            </a:r>
            <a:r>
              <a:rPr sz="800" spc="45" dirty="0">
                <a:solidFill>
                  <a:srgbClr val="FFFFFF"/>
                </a:solidFill>
                <a:latin typeface="Times New Roman"/>
                <a:cs typeface="Times New Roman"/>
              </a:rPr>
              <a:t> </a:t>
            </a:r>
            <a:r>
              <a:rPr sz="800" dirty="0">
                <a:solidFill>
                  <a:srgbClr val="FFFFFF"/>
                </a:solidFill>
                <a:latin typeface="Century Gothic"/>
                <a:cs typeface="Century Gothic"/>
              </a:rPr>
              <a:t>considered</a:t>
            </a:r>
            <a:r>
              <a:rPr sz="800" spc="55" dirty="0">
                <a:solidFill>
                  <a:srgbClr val="FFFFFF"/>
                </a:solidFill>
                <a:latin typeface="Times New Roman"/>
                <a:cs typeface="Times New Roman"/>
              </a:rPr>
              <a:t> </a:t>
            </a:r>
            <a:r>
              <a:rPr sz="800" dirty="0">
                <a:solidFill>
                  <a:srgbClr val="FFFFFF"/>
                </a:solidFill>
                <a:latin typeface="Century Gothic"/>
                <a:cs typeface="Century Gothic"/>
              </a:rPr>
              <a:t>as</a:t>
            </a:r>
            <a:r>
              <a:rPr sz="800" spc="70" dirty="0">
                <a:solidFill>
                  <a:srgbClr val="FFFFFF"/>
                </a:solidFill>
                <a:latin typeface="Times New Roman"/>
                <a:cs typeface="Times New Roman"/>
              </a:rPr>
              <a:t> </a:t>
            </a:r>
            <a:r>
              <a:rPr sz="800" spc="-20" dirty="0">
                <a:solidFill>
                  <a:srgbClr val="FFFFFF"/>
                </a:solidFill>
                <a:latin typeface="Century Gothic"/>
                <a:cs typeface="Century Gothic"/>
              </a:rPr>
              <a:t>average</a:t>
            </a:r>
            <a:r>
              <a:rPr sz="800" spc="45" dirty="0">
                <a:solidFill>
                  <a:srgbClr val="FFFFFF"/>
                </a:solidFill>
                <a:latin typeface="Times New Roman"/>
                <a:cs typeface="Times New Roman"/>
              </a:rPr>
              <a:t> </a:t>
            </a:r>
            <a:r>
              <a:rPr sz="800" dirty="0">
                <a:solidFill>
                  <a:srgbClr val="FFFFFF"/>
                </a:solidFill>
                <a:latin typeface="Century Gothic"/>
                <a:cs typeface="Century Gothic"/>
              </a:rPr>
              <a:t>earnings.</a:t>
            </a:r>
            <a:r>
              <a:rPr sz="800" spc="70" dirty="0">
                <a:solidFill>
                  <a:srgbClr val="FFFFFF"/>
                </a:solidFill>
                <a:latin typeface="Times New Roman"/>
                <a:cs typeface="Times New Roman"/>
              </a:rPr>
              <a:t> </a:t>
            </a:r>
            <a:r>
              <a:rPr sz="800" dirty="0">
                <a:solidFill>
                  <a:srgbClr val="FFFFFF"/>
                </a:solidFill>
                <a:latin typeface="Century Gothic"/>
                <a:cs typeface="Century Gothic"/>
              </a:rPr>
              <a:t>Testimonials</a:t>
            </a:r>
            <a:r>
              <a:rPr sz="800" spc="70" dirty="0">
                <a:solidFill>
                  <a:srgbClr val="FFFFFF"/>
                </a:solidFill>
                <a:latin typeface="Times New Roman"/>
                <a:cs typeface="Times New Roman"/>
              </a:rPr>
              <a:t> </a:t>
            </a:r>
            <a:r>
              <a:rPr sz="800" dirty="0">
                <a:solidFill>
                  <a:srgbClr val="FFFFFF"/>
                </a:solidFill>
                <a:latin typeface="Century Gothic"/>
                <a:cs typeface="Century Gothic"/>
              </a:rPr>
              <a:t>are</a:t>
            </a:r>
            <a:r>
              <a:rPr sz="800" spc="45" dirty="0">
                <a:solidFill>
                  <a:srgbClr val="FFFFFF"/>
                </a:solidFill>
                <a:latin typeface="Times New Roman"/>
                <a:cs typeface="Times New Roman"/>
              </a:rPr>
              <a:t> </a:t>
            </a:r>
            <a:r>
              <a:rPr sz="800" dirty="0">
                <a:solidFill>
                  <a:srgbClr val="FFFFFF"/>
                </a:solidFill>
                <a:latin typeface="Century Gothic"/>
                <a:cs typeface="Century Gothic"/>
              </a:rPr>
              <a:t>not</a:t>
            </a:r>
            <a:r>
              <a:rPr sz="800" spc="60" dirty="0">
                <a:solidFill>
                  <a:srgbClr val="FFFFFF"/>
                </a:solidFill>
                <a:latin typeface="Times New Roman"/>
                <a:cs typeface="Times New Roman"/>
              </a:rPr>
              <a:t> </a:t>
            </a:r>
            <a:r>
              <a:rPr sz="800" dirty="0">
                <a:solidFill>
                  <a:srgbClr val="FFFFFF"/>
                </a:solidFill>
                <a:latin typeface="Century Gothic"/>
                <a:cs typeface="Century Gothic"/>
              </a:rPr>
              <a:t>representative.</a:t>
            </a:r>
            <a:r>
              <a:rPr sz="800" spc="70" dirty="0">
                <a:solidFill>
                  <a:srgbClr val="FFFFFF"/>
                </a:solidFill>
                <a:latin typeface="Times New Roman"/>
                <a:cs typeface="Times New Roman"/>
              </a:rPr>
              <a:t> </a:t>
            </a:r>
            <a:r>
              <a:rPr sz="800" dirty="0">
                <a:solidFill>
                  <a:srgbClr val="FFFFFF"/>
                </a:solidFill>
                <a:latin typeface="Century Gothic"/>
                <a:cs typeface="Century Gothic"/>
              </a:rPr>
              <a:t>There</a:t>
            </a:r>
            <a:r>
              <a:rPr sz="800" spc="145" dirty="0">
                <a:solidFill>
                  <a:srgbClr val="FFFFFF"/>
                </a:solidFill>
                <a:latin typeface="Times New Roman"/>
                <a:cs typeface="Times New Roman"/>
              </a:rPr>
              <a:t> </a:t>
            </a:r>
            <a:r>
              <a:rPr sz="800" spc="-40" dirty="0">
                <a:solidFill>
                  <a:srgbClr val="FFFFFF"/>
                </a:solidFill>
                <a:latin typeface="Century Gothic"/>
                <a:cs typeface="Century Gothic"/>
              </a:rPr>
              <a:t>can</a:t>
            </a:r>
            <a:r>
              <a:rPr sz="800" spc="65" dirty="0">
                <a:solidFill>
                  <a:srgbClr val="FFFFFF"/>
                </a:solidFill>
                <a:latin typeface="Times New Roman"/>
                <a:cs typeface="Times New Roman"/>
              </a:rPr>
              <a:t> </a:t>
            </a:r>
            <a:r>
              <a:rPr sz="800" dirty="0">
                <a:solidFill>
                  <a:srgbClr val="FFFFFF"/>
                </a:solidFill>
                <a:latin typeface="Century Gothic"/>
                <a:cs typeface="Century Gothic"/>
              </a:rPr>
              <a:t>be</a:t>
            </a:r>
            <a:r>
              <a:rPr sz="800" spc="150" dirty="0">
                <a:solidFill>
                  <a:srgbClr val="FFFFFF"/>
                </a:solidFill>
                <a:latin typeface="Times New Roman"/>
                <a:cs typeface="Times New Roman"/>
              </a:rPr>
              <a:t> </a:t>
            </a:r>
            <a:r>
              <a:rPr sz="800" dirty="0">
                <a:solidFill>
                  <a:srgbClr val="FFFFFF"/>
                </a:solidFill>
                <a:latin typeface="Century Gothic"/>
                <a:cs typeface="Century Gothic"/>
              </a:rPr>
              <a:t>no</a:t>
            </a:r>
            <a:r>
              <a:rPr sz="800" spc="15" dirty="0">
                <a:solidFill>
                  <a:srgbClr val="FFFFFF"/>
                </a:solidFill>
                <a:latin typeface="Times New Roman"/>
                <a:cs typeface="Times New Roman"/>
              </a:rPr>
              <a:t> </a:t>
            </a:r>
            <a:r>
              <a:rPr sz="800" dirty="0">
                <a:solidFill>
                  <a:srgbClr val="FFFFFF"/>
                </a:solidFill>
                <a:latin typeface="Century Gothic"/>
                <a:cs typeface="Century Gothic"/>
              </a:rPr>
              <a:t>assurance</a:t>
            </a:r>
            <a:r>
              <a:rPr sz="800" spc="40" dirty="0">
                <a:solidFill>
                  <a:srgbClr val="FFFFFF"/>
                </a:solidFill>
                <a:latin typeface="Times New Roman"/>
                <a:cs typeface="Times New Roman"/>
              </a:rPr>
              <a:t> </a:t>
            </a:r>
            <a:r>
              <a:rPr sz="800" dirty="0">
                <a:solidFill>
                  <a:srgbClr val="FFFFFF"/>
                </a:solidFill>
                <a:latin typeface="Century Gothic"/>
                <a:cs typeface="Century Gothic"/>
              </a:rPr>
              <a:t>that</a:t>
            </a:r>
            <a:r>
              <a:rPr sz="800" spc="60" dirty="0">
                <a:solidFill>
                  <a:srgbClr val="FFFFFF"/>
                </a:solidFill>
                <a:latin typeface="Times New Roman"/>
                <a:cs typeface="Times New Roman"/>
              </a:rPr>
              <a:t> </a:t>
            </a:r>
            <a:r>
              <a:rPr sz="800" dirty="0">
                <a:solidFill>
                  <a:srgbClr val="FFFFFF"/>
                </a:solidFill>
                <a:latin typeface="Century Gothic"/>
                <a:cs typeface="Century Gothic"/>
              </a:rPr>
              <a:t>any</a:t>
            </a:r>
            <a:r>
              <a:rPr sz="800" spc="10" dirty="0">
                <a:solidFill>
                  <a:srgbClr val="FFFFFF"/>
                </a:solidFill>
                <a:latin typeface="Times New Roman"/>
                <a:cs typeface="Times New Roman"/>
              </a:rPr>
              <a:t> </a:t>
            </a:r>
            <a:r>
              <a:rPr sz="800" dirty="0">
                <a:solidFill>
                  <a:srgbClr val="FFFFFF"/>
                </a:solidFill>
                <a:latin typeface="Century Gothic"/>
                <a:cs typeface="Century Gothic"/>
              </a:rPr>
              <a:t>prior</a:t>
            </a:r>
            <a:r>
              <a:rPr sz="800" spc="165" dirty="0">
                <a:solidFill>
                  <a:srgbClr val="FFFFFF"/>
                </a:solidFill>
                <a:latin typeface="Times New Roman"/>
                <a:cs typeface="Times New Roman"/>
              </a:rPr>
              <a:t> </a:t>
            </a:r>
            <a:r>
              <a:rPr sz="800" dirty="0">
                <a:solidFill>
                  <a:srgbClr val="FFFFFF"/>
                </a:solidFill>
                <a:latin typeface="Century Gothic"/>
                <a:cs typeface="Century Gothic"/>
              </a:rPr>
              <a:t>successes</a:t>
            </a:r>
            <a:r>
              <a:rPr sz="800" spc="75" dirty="0">
                <a:solidFill>
                  <a:srgbClr val="FFFFFF"/>
                </a:solidFill>
                <a:latin typeface="Times New Roman"/>
                <a:cs typeface="Times New Roman"/>
              </a:rPr>
              <a:t> </a:t>
            </a:r>
            <a:r>
              <a:rPr sz="800" dirty="0">
                <a:solidFill>
                  <a:srgbClr val="FFFFFF"/>
                </a:solidFill>
                <a:latin typeface="Century Gothic"/>
                <a:cs typeface="Century Gothic"/>
              </a:rPr>
              <a:t>or</a:t>
            </a:r>
            <a:r>
              <a:rPr sz="800" spc="60" dirty="0">
                <a:solidFill>
                  <a:srgbClr val="FFFFFF"/>
                </a:solidFill>
                <a:latin typeface="Times New Roman"/>
                <a:cs typeface="Times New Roman"/>
              </a:rPr>
              <a:t> </a:t>
            </a:r>
            <a:r>
              <a:rPr sz="800" dirty="0">
                <a:solidFill>
                  <a:srgbClr val="FFFFFF"/>
                </a:solidFill>
                <a:latin typeface="Century Gothic"/>
                <a:cs typeface="Century Gothic"/>
              </a:rPr>
              <a:t>past</a:t>
            </a:r>
            <a:r>
              <a:rPr sz="800" spc="60" dirty="0">
                <a:solidFill>
                  <a:srgbClr val="FFFFFF"/>
                </a:solidFill>
                <a:latin typeface="Times New Roman"/>
                <a:cs typeface="Times New Roman"/>
              </a:rPr>
              <a:t> </a:t>
            </a:r>
            <a:r>
              <a:rPr sz="800" dirty="0">
                <a:solidFill>
                  <a:srgbClr val="FFFFFF"/>
                </a:solidFill>
                <a:latin typeface="Century Gothic"/>
                <a:cs typeface="Century Gothic"/>
              </a:rPr>
              <a:t>results</a:t>
            </a:r>
            <a:r>
              <a:rPr sz="800" spc="70" dirty="0">
                <a:solidFill>
                  <a:srgbClr val="FFFFFF"/>
                </a:solidFill>
                <a:latin typeface="Times New Roman"/>
                <a:cs typeface="Times New Roman"/>
              </a:rPr>
              <a:t> </a:t>
            </a:r>
            <a:r>
              <a:rPr sz="800" dirty="0">
                <a:solidFill>
                  <a:srgbClr val="FFFFFF"/>
                </a:solidFill>
                <a:latin typeface="Century Gothic"/>
                <a:cs typeface="Century Gothic"/>
              </a:rPr>
              <a:t>as</a:t>
            </a:r>
            <a:r>
              <a:rPr sz="800" spc="70" dirty="0">
                <a:solidFill>
                  <a:srgbClr val="FFFFFF"/>
                </a:solidFill>
                <a:latin typeface="Times New Roman"/>
                <a:cs typeface="Times New Roman"/>
              </a:rPr>
              <a:t> </a:t>
            </a:r>
            <a:r>
              <a:rPr sz="800" dirty="0">
                <a:solidFill>
                  <a:srgbClr val="FFFFFF"/>
                </a:solidFill>
                <a:latin typeface="Century Gothic"/>
                <a:cs typeface="Century Gothic"/>
              </a:rPr>
              <a:t>to</a:t>
            </a:r>
            <a:r>
              <a:rPr sz="800" spc="15" dirty="0">
                <a:solidFill>
                  <a:srgbClr val="FFFFFF"/>
                </a:solidFill>
                <a:latin typeface="Times New Roman"/>
                <a:cs typeface="Times New Roman"/>
              </a:rPr>
              <a:t> </a:t>
            </a:r>
            <a:r>
              <a:rPr sz="800" dirty="0">
                <a:solidFill>
                  <a:srgbClr val="FFFFFF"/>
                </a:solidFill>
                <a:latin typeface="Century Gothic"/>
                <a:cs typeface="Century Gothic"/>
              </a:rPr>
              <a:t>income</a:t>
            </a:r>
            <a:r>
              <a:rPr sz="800" spc="150" dirty="0">
                <a:solidFill>
                  <a:srgbClr val="FFFFFF"/>
                </a:solidFill>
                <a:latin typeface="Times New Roman"/>
                <a:cs typeface="Times New Roman"/>
              </a:rPr>
              <a:t> </a:t>
            </a:r>
            <a:r>
              <a:rPr sz="800" dirty="0">
                <a:solidFill>
                  <a:srgbClr val="FFFFFF"/>
                </a:solidFill>
                <a:latin typeface="Century Gothic"/>
                <a:cs typeface="Century Gothic"/>
              </a:rPr>
              <a:t>earnings</a:t>
            </a:r>
            <a:r>
              <a:rPr sz="800" spc="70" dirty="0">
                <a:solidFill>
                  <a:srgbClr val="FFFFFF"/>
                </a:solidFill>
                <a:latin typeface="Times New Roman"/>
                <a:cs typeface="Times New Roman"/>
              </a:rPr>
              <a:t> </a:t>
            </a:r>
            <a:r>
              <a:rPr sz="800" dirty="0">
                <a:solidFill>
                  <a:srgbClr val="FFFFFF"/>
                </a:solidFill>
                <a:latin typeface="Century Gothic"/>
                <a:cs typeface="Century Gothic"/>
              </a:rPr>
              <a:t>can</a:t>
            </a:r>
            <a:r>
              <a:rPr sz="800" spc="65" dirty="0">
                <a:solidFill>
                  <a:srgbClr val="FFFFFF"/>
                </a:solidFill>
                <a:latin typeface="Times New Roman"/>
                <a:cs typeface="Times New Roman"/>
              </a:rPr>
              <a:t> </a:t>
            </a:r>
            <a:r>
              <a:rPr sz="800" spc="-35" dirty="0">
                <a:solidFill>
                  <a:srgbClr val="FFFFFF"/>
                </a:solidFill>
                <a:latin typeface="Century Gothic"/>
                <a:cs typeface="Century Gothic"/>
              </a:rPr>
              <a:t>be</a:t>
            </a:r>
            <a:r>
              <a:rPr sz="800" spc="45" dirty="0">
                <a:solidFill>
                  <a:srgbClr val="FFFFFF"/>
                </a:solidFill>
                <a:latin typeface="Times New Roman"/>
                <a:cs typeface="Times New Roman"/>
              </a:rPr>
              <a:t> </a:t>
            </a:r>
            <a:r>
              <a:rPr sz="800" dirty="0">
                <a:solidFill>
                  <a:srgbClr val="FFFFFF"/>
                </a:solidFill>
                <a:latin typeface="Century Gothic"/>
                <a:cs typeface="Century Gothic"/>
              </a:rPr>
              <a:t>used</a:t>
            </a:r>
            <a:r>
              <a:rPr sz="800" spc="55" dirty="0">
                <a:solidFill>
                  <a:srgbClr val="FFFFFF"/>
                </a:solidFill>
                <a:latin typeface="Times New Roman"/>
                <a:cs typeface="Times New Roman"/>
              </a:rPr>
              <a:t> </a:t>
            </a:r>
            <a:r>
              <a:rPr sz="800" dirty="0">
                <a:solidFill>
                  <a:srgbClr val="FFFFFF"/>
                </a:solidFill>
                <a:latin typeface="Century Gothic"/>
                <a:cs typeface="Century Gothic"/>
              </a:rPr>
              <a:t>as</a:t>
            </a:r>
            <a:r>
              <a:rPr sz="800" spc="70" dirty="0">
                <a:solidFill>
                  <a:srgbClr val="FFFFFF"/>
                </a:solidFill>
                <a:latin typeface="Times New Roman"/>
                <a:cs typeface="Times New Roman"/>
              </a:rPr>
              <a:t> </a:t>
            </a:r>
            <a:r>
              <a:rPr sz="800" dirty="0">
                <a:solidFill>
                  <a:srgbClr val="FFFFFF"/>
                </a:solidFill>
                <a:latin typeface="Century Gothic"/>
                <a:cs typeface="Century Gothic"/>
              </a:rPr>
              <a:t>an</a:t>
            </a:r>
            <a:r>
              <a:rPr sz="800" spc="65" dirty="0">
                <a:solidFill>
                  <a:srgbClr val="FFFFFF"/>
                </a:solidFill>
                <a:latin typeface="Times New Roman"/>
                <a:cs typeface="Times New Roman"/>
              </a:rPr>
              <a:t> </a:t>
            </a:r>
            <a:r>
              <a:rPr sz="800" dirty="0">
                <a:solidFill>
                  <a:srgbClr val="FFFFFF"/>
                </a:solidFill>
                <a:latin typeface="Century Gothic"/>
                <a:cs typeface="Century Gothic"/>
              </a:rPr>
              <a:t>indication</a:t>
            </a:r>
            <a:r>
              <a:rPr sz="800" spc="65" dirty="0">
                <a:solidFill>
                  <a:srgbClr val="FFFFFF"/>
                </a:solidFill>
                <a:latin typeface="Times New Roman"/>
                <a:cs typeface="Times New Roman"/>
              </a:rPr>
              <a:t> </a:t>
            </a:r>
            <a:r>
              <a:rPr sz="800" dirty="0">
                <a:solidFill>
                  <a:srgbClr val="FFFFFF"/>
                </a:solidFill>
                <a:latin typeface="Century Gothic"/>
                <a:cs typeface="Century Gothic"/>
              </a:rPr>
              <a:t>of</a:t>
            </a:r>
            <a:r>
              <a:rPr sz="800" spc="135" dirty="0">
                <a:solidFill>
                  <a:srgbClr val="FFFFFF"/>
                </a:solidFill>
                <a:latin typeface="Times New Roman"/>
                <a:cs typeface="Times New Roman"/>
              </a:rPr>
              <a:t> </a:t>
            </a:r>
            <a:r>
              <a:rPr sz="800" dirty="0">
                <a:solidFill>
                  <a:srgbClr val="FFFFFF"/>
                </a:solidFill>
                <a:latin typeface="Century Gothic"/>
                <a:cs typeface="Century Gothic"/>
              </a:rPr>
              <a:t>your</a:t>
            </a:r>
            <a:r>
              <a:rPr sz="800" spc="65" dirty="0">
                <a:solidFill>
                  <a:srgbClr val="FFFFFF"/>
                </a:solidFill>
                <a:latin typeface="Times New Roman"/>
                <a:cs typeface="Times New Roman"/>
              </a:rPr>
              <a:t> </a:t>
            </a:r>
            <a:r>
              <a:rPr sz="800" dirty="0">
                <a:solidFill>
                  <a:srgbClr val="FFFFFF"/>
                </a:solidFill>
                <a:latin typeface="Century Gothic"/>
                <a:cs typeface="Century Gothic"/>
              </a:rPr>
              <a:t>future</a:t>
            </a:r>
            <a:r>
              <a:rPr sz="800" spc="145" dirty="0">
                <a:solidFill>
                  <a:srgbClr val="FFFFFF"/>
                </a:solidFill>
                <a:latin typeface="Times New Roman"/>
                <a:cs typeface="Times New Roman"/>
              </a:rPr>
              <a:t> </a:t>
            </a:r>
            <a:r>
              <a:rPr sz="800" dirty="0">
                <a:solidFill>
                  <a:srgbClr val="FFFFFF"/>
                </a:solidFill>
                <a:latin typeface="Century Gothic"/>
                <a:cs typeface="Century Gothic"/>
              </a:rPr>
              <a:t>success</a:t>
            </a:r>
            <a:r>
              <a:rPr sz="800" spc="70" dirty="0">
                <a:solidFill>
                  <a:srgbClr val="FFFFFF"/>
                </a:solidFill>
                <a:latin typeface="Times New Roman"/>
                <a:cs typeface="Times New Roman"/>
              </a:rPr>
              <a:t> </a:t>
            </a:r>
            <a:r>
              <a:rPr sz="800" dirty="0">
                <a:solidFill>
                  <a:srgbClr val="FFFFFF"/>
                </a:solidFill>
                <a:latin typeface="Century Gothic"/>
                <a:cs typeface="Century Gothic"/>
              </a:rPr>
              <a:t>or</a:t>
            </a:r>
            <a:r>
              <a:rPr sz="800" spc="170" dirty="0">
                <a:solidFill>
                  <a:srgbClr val="FFFFFF"/>
                </a:solidFill>
                <a:latin typeface="Times New Roman"/>
                <a:cs typeface="Times New Roman"/>
              </a:rPr>
              <a:t> </a:t>
            </a:r>
            <a:r>
              <a:rPr sz="800" dirty="0">
                <a:solidFill>
                  <a:srgbClr val="FFFFFF"/>
                </a:solidFill>
                <a:latin typeface="Century Gothic"/>
                <a:cs typeface="Century Gothic"/>
              </a:rPr>
              <a:t>results..</a:t>
            </a:r>
            <a:r>
              <a:rPr sz="800" spc="175" dirty="0">
                <a:solidFill>
                  <a:srgbClr val="FFFFFF"/>
                </a:solidFill>
                <a:latin typeface="Times New Roman"/>
                <a:cs typeface="Times New Roman"/>
              </a:rPr>
              <a:t> </a:t>
            </a:r>
            <a:r>
              <a:rPr sz="800" spc="-25" dirty="0">
                <a:solidFill>
                  <a:srgbClr val="FFFFFF"/>
                </a:solidFill>
                <a:latin typeface="Century Gothic"/>
                <a:cs typeface="Century Gothic"/>
              </a:rPr>
              <a:t>All</a:t>
            </a:r>
            <a:r>
              <a:rPr sz="800" spc="500" dirty="0">
                <a:solidFill>
                  <a:srgbClr val="FFFFFF"/>
                </a:solidFill>
                <a:latin typeface="Times New Roman"/>
                <a:cs typeface="Times New Roman"/>
              </a:rPr>
              <a:t> </a:t>
            </a:r>
            <a:r>
              <a:rPr sz="800" dirty="0">
                <a:solidFill>
                  <a:srgbClr val="FFFFFF"/>
                </a:solidFill>
                <a:latin typeface="Century Gothic"/>
                <a:cs typeface="Century Gothic"/>
              </a:rPr>
              <a:t>affiliates/independent</a:t>
            </a:r>
            <a:r>
              <a:rPr sz="800" spc="170" dirty="0">
                <a:solidFill>
                  <a:srgbClr val="FFFFFF"/>
                </a:solidFill>
                <a:latin typeface="Times New Roman"/>
                <a:cs typeface="Times New Roman"/>
              </a:rPr>
              <a:t> </a:t>
            </a:r>
            <a:r>
              <a:rPr sz="800" dirty="0">
                <a:solidFill>
                  <a:srgbClr val="FFFFFF"/>
                </a:solidFill>
                <a:latin typeface="Century Gothic"/>
                <a:cs typeface="Century Gothic"/>
              </a:rPr>
              <a:t>distributors</a:t>
            </a:r>
            <a:r>
              <a:rPr sz="800" spc="70" dirty="0">
                <a:solidFill>
                  <a:srgbClr val="FFFFFF"/>
                </a:solidFill>
                <a:latin typeface="Times New Roman"/>
                <a:cs typeface="Times New Roman"/>
              </a:rPr>
              <a:t> </a:t>
            </a:r>
            <a:r>
              <a:rPr sz="800" dirty="0">
                <a:solidFill>
                  <a:srgbClr val="FFFFFF"/>
                </a:solidFill>
                <a:latin typeface="Century Gothic"/>
                <a:cs typeface="Century Gothic"/>
              </a:rPr>
              <a:t>understand</a:t>
            </a:r>
            <a:r>
              <a:rPr sz="800" spc="65" dirty="0">
                <a:solidFill>
                  <a:srgbClr val="FFFFFF"/>
                </a:solidFill>
                <a:latin typeface="Times New Roman"/>
                <a:cs typeface="Times New Roman"/>
              </a:rPr>
              <a:t> </a:t>
            </a:r>
            <a:r>
              <a:rPr sz="800" dirty="0">
                <a:solidFill>
                  <a:srgbClr val="FFFFFF"/>
                </a:solidFill>
                <a:latin typeface="Century Gothic"/>
                <a:cs typeface="Century Gothic"/>
              </a:rPr>
              <a:t>before</a:t>
            </a:r>
            <a:r>
              <a:rPr sz="800" spc="45" dirty="0">
                <a:solidFill>
                  <a:srgbClr val="FFFFFF"/>
                </a:solidFill>
                <a:latin typeface="Times New Roman"/>
                <a:cs typeface="Times New Roman"/>
              </a:rPr>
              <a:t> </a:t>
            </a:r>
            <a:r>
              <a:rPr sz="800" dirty="0">
                <a:solidFill>
                  <a:srgbClr val="FFFFFF"/>
                </a:solidFill>
                <a:latin typeface="Century Gothic"/>
                <a:cs typeface="Century Gothic"/>
              </a:rPr>
              <a:t>joining</a:t>
            </a:r>
            <a:r>
              <a:rPr sz="800" spc="60" dirty="0">
                <a:solidFill>
                  <a:srgbClr val="FFFFFF"/>
                </a:solidFill>
                <a:latin typeface="Times New Roman"/>
                <a:cs typeface="Times New Roman"/>
              </a:rPr>
              <a:t> </a:t>
            </a:r>
            <a:r>
              <a:rPr sz="800" dirty="0">
                <a:solidFill>
                  <a:srgbClr val="FFFFFF"/>
                </a:solidFill>
                <a:latin typeface="Century Gothic"/>
                <a:cs typeface="Century Gothic"/>
              </a:rPr>
              <a:t>or</a:t>
            </a:r>
            <a:r>
              <a:rPr sz="800" spc="180" dirty="0">
                <a:solidFill>
                  <a:srgbClr val="FFFFFF"/>
                </a:solidFill>
                <a:latin typeface="Times New Roman"/>
                <a:cs typeface="Times New Roman"/>
              </a:rPr>
              <a:t> </a:t>
            </a:r>
            <a:r>
              <a:rPr sz="800" dirty="0">
                <a:solidFill>
                  <a:srgbClr val="FFFFFF"/>
                </a:solidFill>
                <a:latin typeface="Century Gothic"/>
                <a:cs typeface="Century Gothic"/>
              </a:rPr>
              <a:t>purchasing</a:t>
            </a:r>
            <a:r>
              <a:rPr sz="800" spc="55" dirty="0">
                <a:solidFill>
                  <a:srgbClr val="FFFFFF"/>
                </a:solidFill>
                <a:latin typeface="Times New Roman"/>
                <a:cs typeface="Times New Roman"/>
              </a:rPr>
              <a:t> </a:t>
            </a:r>
            <a:r>
              <a:rPr sz="800" dirty="0">
                <a:solidFill>
                  <a:srgbClr val="FFFFFF"/>
                </a:solidFill>
                <a:latin typeface="Century Gothic"/>
                <a:cs typeface="Century Gothic"/>
              </a:rPr>
              <a:t>any</a:t>
            </a:r>
            <a:r>
              <a:rPr sz="800" spc="15" dirty="0">
                <a:solidFill>
                  <a:srgbClr val="FFFFFF"/>
                </a:solidFill>
                <a:latin typeface="Times New Roman"/>
                <a:cs typeface="Times New Roman"/>
              </a:rPr>
              <a:t> </a:t>
            </a:r>
            <a:r>
              <a:rPr sz="800" dirty="0">
                <a:solidFill>
                  <a:srgbClr val="FFFFFF"/>
                </a:solidFill>
                <a:latin typeface="Century Gothic"/>
                <a:cs typeface="Century Gothic"/>
              </a:rPr>
              <a:t>product</a:t>
            </a:r>
            <a:r>
              <a:rPr sz="800" spc="65" dirty="0">
                <a:solidFill>
                  <a:srgbClr val="FFFFFF"/>
                </a:solidFill>
                <a:latin typeface="Times New Roman"/>
                <a:cs typeface="Times New Roman"/>
              </a:rPr>
              <a:t> </a:t>
            </a:r>
            <a:r>
              <a:rPr sz="800" dirty="0">
                <a:solidFill>
                  <a:srgbClr val="FFFFFF"/>
                </a:solidFill>
                <a:latin typeface="Century Gothic"/>
                <a:cs typeface="Century Gothic"/>
              </a:rPr>
              <a:t>that</a:t>
            </a:r>
            <a:r>
              <a:rPr sz="800" spc="65" dirty="0">
                <a:solidFill>
                  <a:srgbClr val="FFFFFF"/>
                </a:solidFill>
                <a:latin typeface="Times New Roman"/>
                <a:cs typeface="Times New Roman"/>
              </a:rPr>
              <a:t> </a:t>
            </a:r>
            <a:r>
              <a:rPr sz="800" dirty="0">
                <a:solidFill>
                  <a:srgbClr val="FFFFFF"/>
                </a:solidFill>
                <a:latin typeface="Century Gothic"/>
                <a:cs typeface="Century Gothic"/>
              </a:rPr>
              <a:t>there</a:t>
            </a:r>
            <a:r>
              <a:rPr sz="800" spc="155" dirty="0">
                <a:solidFill>
                  <a:srgbClr val="FFFFFF"/>
                </a:solidFill>
                <a:latin typeface="Times New Roman"/>
                <a:cs typeface="Times New Roman"/>
              </a:rPr>
              <a:t> </a:t>
            </a:r>
            <a:r>
              <a:rPr sz="800" dirty="0">
                <a:solidFill>
                  <a:srgbClr val="FFFFFF"/>
                </a:solidFill>
                <a:latin typeface="Century Gothic"/>
                <a:cs typeface="Century Gothic"/>
              </a:rPr>
              <a:t>are</a:t>
            </a:r>
            <a:r>
              <a:rPr sz="800" spc="150" dirty="0">
                <a:solidFill>
                  <a:srgbClr val="FFFFFF"/>
                </a:solidFill>
                <a:latin typeface="Times New Roman"/>
                <a:cs typeface="Times New Roman"/>
              </a:rPr>
              <a:t> </a:t>
            </a:r>
            <a:r>
              <a:rPr sz="800" dirty="0">
                <a:solidFill>
                  <a:srgbClr val="FFFFFF"/>
                </a:solidFill>
                <a:latin typeface="Century Gothic"/>
                <a:cs typeface="Century Gothic"/>
              </a:rPr>
              <a:t>NO</a:t>
            </a:r>
            <a:r>
              <a:rPr sz="800" spc="90" dirty="0">
                <a:solidFill>
                  <a:srgbClr val="FFFFFF"/>
                </a:solidFill>
                <a:latin typeface="Times New Roman"/>
                <a:cs typeface="Times New Roman"/>
              </a:rPr>
              <a:t> </a:t>
            </a:r>
            <a:r>
              <a:rPr sz="800" dirty="0">
                <a:solidFill>
                  <a:srgbClr val="FFFFFF"/>
                </a:solidFill>
                <a:latin typeface="Century Gothic"/>
                <a:cs typeface="Century Gothic"/>
              </a:rPr>
              <a:t>guaranteed</a:t>
            </a:r>
            <a:r>
              <a:rPr sz="800" spc="70" dirty="0">
                <a:solidFill>
                  <a:srgbClr val="FFFFFF"/>
                </a:solidFill>
                <a:latin typeface="Times New Roman"/>
                <a:cs typeface="Times New Roman"/>
              </a:rPr>
              <a:t> </a:t>
            </a:r>
            <a:r>
              <a:rPr sz="800" dirty="0">
                <a:solidFill>
                  <a:srgbClr val="FFFFFF"/>
                </a:solidFill>
                <a:latin typeface="Century Gothic"/>
                <a:cs typeface="Century Gothic"/>
              </a:rPr>
              <a:t>earnings.</a:t>
            </a:r>
            <a:r>
              <a:rPr sz="800" spc="75" dirty="0">
                <a:solidFill>
                  <a:srgbClr val="FFFFFF"/>
                </a:solidFill>
                <a:latin typeface="Times New Roman"/>
                <a:cs typeface="Times New Roman"/>
              </a:rPr>
              <a:t> </a:t>
            </a:r>
            <a:r>
              <a:rPr sz="800" dirty="0">
                <a:solidFill>
                  <a:srgbClr val="FFFFFF"/>
                </a:solidFill>
                <a:latin typeface="Century Gothic"/>
                <a:cs typeface="Century Gothic"/>
              </a:rPr>
              <a:t>Moreover,</a:t>
            </a:r>
            <a:r>
              <a:rPr sz="800" spc="80" dirty="0">
                <a:solidFill>
                  <a:srgbClr val="FFFFFF"/>
                </a:solidFill>
                <a:latin typeface="Times New Roman"/>
                <a:cs typeface="Times New Roman"/>
              </a:rPr>
              <a:t> </a:t>
            </a:r>
            <a:r>
              <a:rPr sz="800" dirty="0">
                <a:solidFill>
                  <a:srgbClr val="FFFFFF"/>
                </a:solidFill>
                <a:latin typeface="Century Gothic"/>
                <a:cs typeface="Century Gothic"/>
              </a:rPr>
              <a:t>all</a:t>
            </a:r>
            <a:r>
              <a:rPr sz="800" spc="125" dirty="0">
                <a:solidFill>
                  <a:srgbClr val="FFFFFF"/>
                </a:solidFill>
                <a:latin typeface="Times New Roman"/>
                <a:cs typeface="Times New Roman"/>
              </a:rPr>
              <a:t> </a:t>
            </a:r>
            <a:r>
              <a:rPr sz="800" dirty="0">
                <a:solidFill>
                  <a:srgbClr val="FFFFFF"/>
                </a:solidFill>
                <a:latin typeface="Century Gothic"/>
                <a:cs typeface="Century Gothic"/>
              </a:rPr>
              <a:t>income</a:t>
            </a:r>
            <a:r>
              <a:rPr sz="800" spc="40" dirty="0">
                <a:solidFill>
                  <a:srgbClr val="FFFFFF"/>
                </a:solidFill>
                <a:latin typeface="Times New Roman"/>
                <a:cs typeface="Times New Roman"/>
              </a:rPr>
              <a:t> </a:t>
            </a:r>
            <a:r>
              <a:rPr sz="800" dirty="0">
                <a:solidFill>
                  <a:srgbClr val="FFFFFF"/>
                </a:solidFill>
                <a:latin typeface="Century Gothic"/>
                <a:cs typeface="Century Gothic"/>
              </a:rPr>
              <a:t>information</a:t>
            </a:r>
            <a:r>
              <a:rPr sz="800" spc="65" dirty="0">
                <a:solidFill>
                  <a:srgbClr val="FFFFFF"/>
                </a:solidFill>
                <a:latin typeface="Times New Roman"/>
                <a:cs typeface="Times New Roman"/>
              </a:rPr>
              <a:t> </a:t>
            </a:r>
            <a:r>
              <a:rPr sz="800" dirty="0">
                <a:solidFill>
                  <a:srgbClr val="FFFFFF"/>
                </a:solidFill>
                <a:latin typeface="Century Gothic"/>
                <a:cs typeface="Century Gothic"/>
              </a:rPr>
              <a:t>on</a:t>
            </a:r>
            <a:r>
              <a:rPr sz="800" spc="70" dirty="0">
                <a:solidFill>
                  <a:srgbClr val="FFFFFF"/>
                </a:solidFill>
                <a:latin typeface="Times New Roman"/>
                <a:cs typeface="Times New Roman"/>
              </a:rPr>
              <a:t> </a:t>
            </a:r>
            <a:r>
              <a:rPr sz="800" dirty="0">
                <a:solidFill>
                  <a:srgbClr val="FFFFFF"/>
                </a:solidFill>
                <a:latin typeface="Century Gothic"/>
                <a:cs typeface="Century Gothic"/>
              </a:rPr>
              <a:t>the</a:t>
            </a:r>
            <a:r>
              <a:rPr sz="800" spc="40" dirty="0">
                <a:solidFill>
                  <a:srgbClr val="FFFFFF"/>
                </a:solidFill>
                <a:latin typeface="Times New Roman"/>
                <a:cs typeface="Times New Roman"/>
              </a:rPr>
              <a:t> </a:t>
            </a:r>
            <a:r>
              <a:rPr sz="800" dirty="0">
                <a:solidFill>
                  <a:srgbClr val="FFFFFF"/>
                </a:solidFill>
                <a:latin typeface="Century Gothic"/>
                <a:cs typeface="Century Gothic"/>
              </a:rPr>
              <a:t>Site</a:t>
            </a:r>
            <a:r>
              <a:rPr sz="800" spc="45" dirty="0">
                <a:solidFill>
                  <a:srgbClr val="FFFFFF"/>
                </a:solidFill>
                <a:latin typeface="Times New Roman"/>
                <a:cs typeface="Times New Roman"/>
              </a:rPr>
              <a:t> </a:t>
            </a:r>
            <a:r>
              <a:rPr sz="800" spc="-10" dirty="0">
                <a:solidFill>
                  <a:srgbClr val="FFFFFF"/>
                </a:solidFill>
                <a:latin typeface="Century Gothic"/>
                <a:cs typeface="Century Gothic"/>
              </a:rPr>
              <a:t>and/or</a:t>
            </a:r>
            <a:r>
              <a:rPr sz="800" spc="70" dirty="0">
                <a:solidFill>
                  <a:srgbClr val="FFFFFF"/>
                </a:solidFill>
                <a:latin typeface="Times New Roman"/>
                <a:cs typeface="Times New Roman"/>
              </a:rPr>
              <a:t> </a:t>
            </a:r>
            <a:r>
              <a:rPr sz="800" spc="50" dirty="0">
                <a:solidFill>
                  <a:srgbClr val="FFFFFF"/>
                </a:solidFill>
                <a:latin typeface="Century Gothic"/>
                <a:cs typeface="Century Gothic"/>
              </a:rPr>
              <a:t>from</a:t>
            </a:r>
            <a:r>
              <a:rPr sz="800" spc="45" dirty="0">
                <a:solidFill>
                  <a:srgbClr val="FFFFFF"/>
                </a:solidFill>
                <a:latin typeface="Times New Roman"/>
                <a:cs typeface="Times New Roman"/>
              </a:rPr>
              <a:t> </a:t>
            </a:r>
            <a:r>
              <a:rPr sz="800" dirty="0">
                <a:solidFill>
                  <a:srgbClr val="FFFFFF"/>
                </a:solidFill>
                <a:latin typeface="Century Gothic"/>
                <a:cs typeface="Century Gothic"/>
              </a:rPr>
              <a:t>the</a:t>
            </a:r>
            <a:r>
              <a:rPr sz="800" spc="150" dirty="0">
                <a:solidFill>
                  <a:srgbClr val="FFFFFF"/>
                </a:solidFill>
                <a:latin typeface="Times New Roman"/>
                <a:cs typeface="Times New Roman"/>
              </a:rPr>
              <a:t> </a:t>
            </a:r>
            <a:r>
              <a:rPr sz="800" spc="-10" dirty="0">
                <a:solidFill>
                  <a:srgbClr val="FFFFFF"/>
                </a:solidFill>
                <a:latin typeface="Century Gothic"/>
                <a:cs typeface="Century Gothic"/>
              </a:rPr>
              <a:t>Company</a:t>
            </a:r>
            <a:r>
              <a:rPr sz="800" spc="125" dirty="0">
                <a:solidFill>
                  <a:srgbClr val="FFFFFF"/>
                </a:solidFill>
                <a:latin typeface="Times New Roman"/>
                <a:cs typeface="Times New Roman"/>
              </a:rPr>
              <a:t> </a:t>
            </a:r>
            <a:r>
              <a:rPr sz="800" dirty="0">
                <a:solidFill>
                  <a:srgbClr val="FFFFFF"/>
                </a:solidFill>
                <a:latin typeface="Century Gothic"/>
                <a:cs typeface="Century Gothic"/>
              </a:rPr>
              <a:t>is</a:t>
            </a:r>
            <a:r>
              <a:rPr sz="800" spc="70" dirty="0">
                <a:solidFill>
                  <a:srgbClr val="FFFFFF"/>
                </a:solidFill>
                <a:latin typeface="Times New Roman"/>
                <a:cs typeface="Times New Roman"/>
              </a:rPr>
              <a:t> </a:t>
            </a:r>
            <a:r>
              <a:rPr sz="800" dirty="0">
                <a:solidFill>
                  <a:srgbClr val="FFFFFF"/>
                </a:solidFill>
                <a:latin typeface="Century Gothic"/>
                <a:cs typeface="Century Gothic"/>
              </a:rPr>
              <a:t>provided</a:t>
            </a:r>
            <a:r>
              <a:rPr sz="800" spc="65" dirty="0">
                <a:solidFill>
                  <a:srgbClr val="FFFFFF"/>
                </a:solidFill>
                <a:latin typeface="Times New Roman"/>
                <a:cs typeface="Times New Roman"/>
              </a:rPr>
              <a:t> </a:t>
            </a:r>
            <a:r>
              <a:rPr sz="800" dirty="0">
                <a:solidFill>
                  <a:srgbClr val="FFFFFF"/>
                </a:solidFill>
                <a:latin typeface="Century Gothic"/>
                <a:cs typeface="Century Gothic"/>
              </a:rPr>
              <a:t>only</a:t>
            </a:r>
            <a:r>
              <a:rPr sz="800" spc="15" dirty="0">
                <a:solidFill>
                  <a:srgbClr val="FFFFFF"/>
                </a:solidFill>
                <a:latin typeface="Times New Roman"/>
                <a:cs typeface="Times New Roman"/>
              </a:rPr>
              <a:t> </a:t>
            </a:r>
            <a:r>
              <a:rPr sz="800" dirty="0">
                <a:solidFill>
                  <a:srgbClr val="FFFFFF"/>
                </a:solidFill>
                <a:latin typeface="Century Gothic"/>
                <a:cs typeface="Century Gothic"/>
              </a:rPr>
              <a:t>to</a:t>
            </a:r>
            <a:r>
              <a:rPr sz="800" spc="25" dirty="0">
                <a:solidFill>
                  <a:srgbClr val="FFFFFF"/>
                </a:solidFill>
                <a:latin typeface="Times New Roman"/>
                <a:cs typeface="Times New Roman"/>
              </a:rPr>
              <a:t> </a:t>
            </a:r>
            <a:r>
              <a:rPr sz="800" dirty="0">
                <a:solidFill>
                  <a:srgbClr val="FFFFFF"/>
                </a:solidFill>
                <a:latin typeface="Century Gothic"/>
                <a:cs typeface="Century Gothic"/>
              </a:rPr>
              <a:t>explain</a:t>
            </a:r>
            <a:r>
              <a:rPr sz="800" spc="65" dirty="0">
                <a:solidFill>
                  <a:srgbClr val="FFFFFF"/>
                </a:solidFill>
                <a:latin typeface="Times New Roman"/>
                <a:cs typeface="Times New Roman"/>
              </a:rPr>
              <a:t> </a:t>
            </a:r>
            <a:r>
              <a:rPr sz="800" spc="-25" dirty="0">
                <a:solidFill>
                  <a:srgbClr val="FFFFFF"/>
                </a:solidFill>
                <a:latin typeface="Century Gothic"/>
                <a:cs typeface="Century Gothic"/>
              </a:rPr>
              <a:t>how</a:t>
            </a:r>
            <a:r>
              <a:rPr sz="800" spc="500" dirty="0">
                <a:solidFill>
                  <a:srgbClr val="FFFFFF"/>
                </a:solidFill>
                <a:latin typeface="Times New Roman"/>
                <a:cs typeface="Times New Roman"/>
              </a:rPr>
              <a:t> </a:t>
            </a:r>
            <a:r>
              <a:rPr sz="800" dirty="0">
                <a:solidFill>
                  <a:srgbClr val="FFFFFF"/>
                </a:solidFill>
                <a:latin typeface="Century Gothic"/>
                <a:cs typeface="Century Gothic"/>
              </a:rPr>
              <a:t>the</a:t>
            </a:r>
            <a:r>
              <a:rPr sz="800" spc="-15" dirty="0">
                <a:solidFill>
                  <a:srgbClr val="FFFFFF"/>
                </a:solidFill>
                <a:latin typeface="Times New Roman"/>
                <a:cs typeface="Times New Roman"/>
              </a:rPr>
              <a:t> </a:t>
            </a:r>
            <a:r>
              <a:rPr sz="800" spc="-20" dirty="0">
                <a:solidFill>
                  <a:srgbClr val="FFFFFF"/>
                </a:solidFill>
                <a:latin typeface="Century Gothic"/>
                <a:cs typeface="Century Gothic"/>
              </a:rPr>
              <a:t>pay</a:t>
            </a:r>
            <a:r>
              <a:rPr sz="800" spc="35" dirty="0">
                <a:solidFill>
                  <a:srgbClr val="FFFFFF"/>
                </a:solidFill>
                <a:latin typeface="Times New Roman"/>
                <a:cs typeface="Times New Roman"/>
              </a:rPr>
              <a:t> </a:t>
            </a:r>
            <a:r>
              <a:rPr sz="800" dirty="0">
                <a:solidFill>
                  <a:srgbClr val="FFFFFF"/>
                </a:solidFill>
                <a:latin typeface="Century Gothic"/>
                <a:cs typeface="Century Gothic"/>
              </a:rPr>
              <a:t>plan</a:t>
            </a:r>
            <a:r>
              <a:rPr sz="800" spc="5" dirty="0">
                <a:solidFill>
                  <a:srgbClr val="FFFFFF"/>
                </a:solidFill>
                <a:latin typeface="Times New Roman"/>
                <a:cs typeface="Times New Roman"/>
              </a:rPr>
              <a:t> </a:t>
            </a:r>
            <a:r>
              <a:rPr sz="800" spc="-10" dirty="0">
                <a:solidFill>
                  <a:srgbClr val="FFFFFF"/>
                </a:solidFill>
                <a:latin typeface="Century Gothic"/>
                <a:cs typeface="Century Gothic"/>
              </a:rPr>
              <a:t>works.</a:t>
            </a:r>
            <a:endParaRPr sz="800">
              <a:latin typeface="Century Gothic"/>
              <a:cs typeface="Century Gothic"/>
            </a:endParaRPr>
          </a:p>
        </p:txBody>
      </p:sp>
      <p:sp>
        <p:nvSpPr>
          <p:cNvPr id="11" name="textruta 10">
            <a:extLst>
              <a:ext uri="{FF2B5EF4-FFF2-40B4-BE49-F238E27FC236}">
                <a16:creationId xmlns:a16="http://schemas.microsoft.com/office/drawing/2014/main" id="{24DF4587-A650-4D13-290A-6B9A785C98B7}"/>
              </a:ext>
            </a:extLst>
          </p:cNvPr>
          <p:cNvSpPr txBox="1"/>
          <p:nvPr/>
        </p:nvSpPr>
        <p:spPr>
          <a:xfrm>
            <a:off x="3124200" y="63183"/>
            <a:ext cx="6625780" cy="1815882"/>
          </a:xfrm>
          <a:prstGeom prst="rect">
            <a:avLst/>
          </a:prstGeom>
          <a:noFill/>
        </p:spPr>
        <p:txBody>
          <a:bodyPr wrap="square" rtlCol="0">
            <a:spAutoFit/>
          </a:bodyPr>
          <a:lstStyle/>
          <a:p>
            <a:pPr algn="ctr"/>
            <a:r>
              <a:rPr lang="sv-SE" sz="4000" dirty="0">
                <a:solidFill>
                  <a:srgbClr val="8DFA00"/>
                </a:solidFill>
                <a:latin typeface="Arial Black" panose="020B0A04020102020204" pitchFamily="34" charset="0"/>
              </a:rPr>
              <a:t>8 vägar att bli betald</a:t>
            </a:r>
            <a:br>
              <a:rPr lang="sv-SE" sz="4400" dirty="0">
                <a:solidFill>
                  <a:srgbClr val="8DFA00"/>
                </a:solidFill>
                <a:latin typeface="Arial Black" panose="020B0A04020102020204" pitchFamily="34" charset="0"/>
              </a:rPr>
            </a:br>
            <a:r>
              <a:rPr lang="sv-SE" sz="3600" dirty="0">
                <a:solidFill>
                  <a:srgbClr val="8DFA00"/>
                </a:solidFill>
                <a:latin typeface="Arial Black" panose="020B0A04020102020204" pitchFamily="34" charset="0"/>
              </a:rPr>
              <a:t>Kompensationsplan</a:t>
            </a:r>
            <a:br>
              <a:rPr lang="sv-SE" sz="3600" dirty="0">
                <a:solidFill>
                  <a:srgbClr val="8DFA00"/>
                </a:solidFill>
                <a:latin typeface="Arial Black" panose="020B0A04020102020204" pitchFamily="34" charset="0"/>
              </a:rPr>
            </a:br>
            <a:r>
              <a:rPr lang="sv-SE" sz="3600" dirty="0">
                <a:solidFill>
                  <a:srgbClr val="8DFA00"/>
                </a:solidFill>
                <a:latin typeface="Arial Black" panose="020B0A04020102020204" pitchFamily="34" charset="0"/>
              </a:rPr>
              <a:t>följer det här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91D050"/>
          </a:solidFill>
        </p:spPr>
        <p:txBody>
          <a:bodyPr wrap="square" lIns="0" tIns="0" rIns="0" bIns="0" rtlCol="0"/>
          <a:lstStyle/>
          <a:p>
            <a:endParaRPr/>
          </a:p>
        </p:txBody>
      </p:sp>
      <p:pic>
        <p:nvPicPr>
          <p:cNvPr id="11" name="Bildobjekt 10">
            <a:extLst>
              <a:ext uri="{FF2B5EF4-FFF2-40B4-BE49-F238E27FC236}">
                <a16:creationId xmlns:a16="http://schemas.microsoft.com/office/drawing/2014/main" id="{5C11B7C9-04A5-AE53-1796-5AA7FEDBF321}"/>
              </a:ext>
            </a:extLst>
          </p:cNvPr>
          <p:cNvPicPr>
            <a:picLocks noChangeAspect="1"/>
          </p:cNvPicPr>
          <p:nvPr/>
        </p:nvPicPr>
        <p:blipFill>
          <a:blip r:embed="rId2"/>
          <a:stretch>
            <a:fillRect/>
          </a:stretch>
        </p:blipFill>
        <p:spPr>
          <a:xfrm>
            <a:off x="-55185" y="0"/>
            <a:ext cx="12302373"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EC80B91-5A56-DC9B-4F40-9C3CCA42830C}"/>
              </a:ext>
            </a:extLst>
          </p:cNvPr>
          <p:cNvPicPr>
            <a:picLocks noChangeAspect="1"/>
          </p:cNvPicPr>
          <p:nvPr/>
        </p:nvPicPr>
        <p:blipFill>
          <a:blip r:embed="rId2"/>
          <a:stretch>
            <a:fillRect/>
          </a:stretch>
        </p:blipFill>
        <p:spPr>
          <a:xfrm>
            <a:off x="4876800" y="304799"/>
            <a:ext cx="6917268" cy="3890963"/>
          </a:xfrm>
          <a:prstGeom prst="rect">
            <a:avLst/>
          </a:prstGeom>
        </p:spPr>
      </p:pic>
      <p:sp>
        <p:nvSpPr>
          <p:cNvPr id="3" name="textruta 2">
            <a:extLst>
              <a:ext uri="{FF2B5EF4-FFF2-40B4-BE49-F238E27FC236}">
                <a16:creationId xmlns:a16="http://schemas.microsoft.com/office/drawing/2014/main" id="{0DEE8B10-2EAF-0266-0B27-1043B4AC77CF}"/>
              </a:ext>
            </a:extLst>
          </p:cNvPr>
          <p:cNvSpPr txBox="1"/>
          <p:nvPr/>
        </p:nvSpPr>
        <p:spPr>
          <a:xfrm>
            <a:off x="152400" y="3737560"/>
            <a:ext cx="3657600" cy="2862322"/>
          </a:xfrm>
          <a:prstGeom prst="rect">
            <a:avLst/>
          </a:prstGeom>
          <a:noFill/>
        </p:spPr>
        <p:txBody>
          <a:bodyPr wrap="square" rtlCol="0">
            <a:spAutoFit/>
          </a:bodyPr>
          <a:lstStyle/>
          <a:p>
            <a:r>
              <a:rPr lang="sv-SE" dirty="0">
                <a:solidFill>
                  <a:srgbClr val="66FF33"/>
                </a:solidFill>
              </a:rPr>
              <a:t>Jag är sponsor i mitt team:</a:t>
            </a:r>
            <a:br>
              <a:rPr lang="sv-SE" dirty="0">
                <a:solidFill>
                  <a:srgbClr val="66FF33"/>
                </a:solidFill>
              </a:rPr>
            </a:br>
            <a:r>
              <a:rPr lang="sv-SE" dirty="0">
                <a:solidFill>
                  <a:srgbClr val="66FF33"/>
                </a:solidFill>
              </a:rPr>
              <a:t>Leif Rehnvall</a:t>
            </a:r>
          </a:p>
          <a:p>
            <a:r>
              <a:rPr lang="sv-SE" dirty="0">
                <a:solidFill>
                  <a:srgbClr val="66FF33"/>
                </a:solidFill>
              </a:rPr>
              <a:t>Bor i Mora</a:t>
            </a:r>
            <a:br>
              <a:rPr lang="sv-SE" dirty="0">
                <a:solidFill>
                  <a:srgbClr val="66FF33"/>
                </a:solidFill>
              </a:rPr>
            </a:br>
            <a:r>
              <a:rPr lang="sv-SE" dirty="0">
                <a:solidFill>
                  <a:srgbClr val="66FF33"/>
                </a:solidFill>
              </a:rPr>
              <a:t>Mina partners är: </a:t>
            </a:r>
            <a:br>
              <a:rPr lang="sv-SE" dirty="0">
                <a:solidFill>
                  <a:srgbClr val="66FF33"/>
                </a:solidFill>
              </a:rPr>
            </a:br>
            <a:r>
              <a:rPr lang="sv-SE" dirty="0">
                <a:solidFill>
                  <a:srgbClr val="66FF33"/>
                </a:solidFill>
              </a:rPr>
              <a:t>Mellinda Andy en kontakt jag haft sen i mars, två år sedan.</a:t>
            </a:r>
            <a:br>
              <a:rPr lang="sv-SE" dirty="0">
                <a:solidFill>
                  <a:srgbClr val="66FF33"/>
                </a:solidFill>
              </a:rPr>
            </a:br>
            <a:r>
              <a:rPr lang="sv-SE" dirty="0">
                <a:solidFill>
                  <a:srgbClr val="66FF33"/>
                </a:solidFill>
              </a:rPr>
              <a:t>Maj-Britt Johansson, den jag levde med i 35 år, omständigheter gjorde att vi gick skilda vägar augusti 2019</a:t>
            </a:r>
          </a:p>
        </p:txBody>
      </p:sp>
      <p:sp>
        <p:nvSpPr>
          <p:cNvPr id="6" name="textruta 5">
            <a:extLst>
              <a:ext uri="{FF2B5EF4-FFF2-40B4-BE49-F238E27FC236}">
                <a16:creationId xmlns:a16="http://schemas.microsoft.com/office/drawing/2014/main" id="{382167AA-BA15-FECE-ED5E-4F2E5459E283}"/>
              </a:ext>
            </a:extLst>
          </p:cNvPr>
          <p:cNvSpPr txBox="1"/>
          <p:nvPr/>
        </p:nvSpPr>
        <p:spPr>
          <a:xfrm>
            <a:off x="8534399" y="4694872"/>
            <a:ext cx="3581401" cy="1477328"/>
          </a:xfrm>
          <a:prstGeom prst="rect">
            <a:avLst/>
          </a:prstGeom>
          <a:solidFill>
            <a:srgbClr val="FFFF00"/>
          </a:solidFill>
        </p:spPr>
        <p:txBody>
          <a:bodyPr wrap="square" rtlCol="0">
            <a:spAutoFit/>
          </a:bodyPr>
          <a:lstStyle/>
          <a:p>
            <a:r>
              <a:rPr lang="sv-SE" dirty="0">
                <a:solidFill>
                  <a:schemeClr val="bg1"/>
                </a:solidFill>
                <a:hlinkClick r:id="rId3"/>
              </a:rPr>
              <a:t>https://www.epicslim.com/fotord</a:t>
            </a:r>
          </a:p>
          <a:p>
            <a:r>
              <a:rPr lang="sv-SE" dirty="0">
                <a:solidFill>
                  <a:schemeClr val="bg1"/>
                </a:solidFill>
                <a:hlinkClick r:id="rId3"/>
              </a:rPr>
              <a:t>https://www.lifeisgood.se/flex</a:t>
            </a:r>
            <a:endParaRPr lang="sv-SE" dirty="0">
              <a:solidFill>
                <a:schemeClr val="bg1"/>
              </a:solidFill>
            </a:endParaRPr>
          </a:p>
          <a:p>
            <a:endParaRPr lang="sv-SE" dirty="0">
              <a:solidFill>
                <a:schemeClr val="bg1"/>
              </a:solidFill>
            </a:endParaRPr>
          </a:p>
          <a:p>
            <a:r>
              <a:rPr lang="sv-SE" dirty="0">
                <a:solidFill>
                  <a:schemeClr val="bg1"/>
                </a:solidFill>
                <a:hlinkClick r:id="rId4"/>
              </a:rPr>
              <a:t>https://www.epicslim.com/kubbis</a:t>
            </a:r>
            <a:br>
              <a:rPr lang="sv-SE" dirty="0">
                <a:solidFill>
                  <a:schemeClr val="bg1"/>
                </a:solidFill>
              </a:rPr>
            </a:br>
            <a:r>
              <a:rPr lang="sv-SE" dirty="0">
                <a:solidFill>
                  <a:schemeClr val="bg1"/>
                </a:solidFill>
                <a:hlinkClick r:id="rId5"/>
              </a:rPr>
              <a:t>https://www.epicslim.com/mylove</a:t>
            </a:r>
            <a:endParaRPr lang="sv-SE" dirty="0">
              <a:solidFill>
                <a:schemeClr val="bg1"/>
              </a:solidFill>
            </a:endParaRPr>
          </a:p>
        </p:txBody>
      </p:sp>
      <p:sp>
        <p:nvSpPr>
          <p:cNvPr id="8" name="textruta 7">
            <a:extLst>
              <a:ext uri="{FF2B5EF4-FFF2-40B4-BE49-F238E27FC236}">
                <a16:creationId xmlns:a16="http://schemas.microsoft.com/office/drawing/2014/main" id="{EA9AC0A1-9652-77E1-6F50-B604B7FD7C3E}"/>
              </a:ext>
            </a:extLst>
          </p:cNvPr>
          <p:cNvSpPr txBox="1"/>
          <p:nvPr/>
        </p:nvSpPr>
        <p:spPr>
          <a:xfrm>
            <a:off x="3047134" y="3244334"/>
            <a:ext cx="6094268" cy="369332"/>
          </a:xfrm>
          <a:prstGeom prst="rect">
            <a:avLst/>
          </a:prstGeom>
          <a:noFill/>
        </p:spPr>
        <p:txBody>
          <a:bodyPr wrap="square">
            <a:spAutoFit/>
          </a:bodyPr>
          <a:lstStyle/>
          <a:p>
            <a:endParaRPr lang="sv-SE" dirty="0"/>
          </a:p>
        </p:txBody>
      </p:sp>
      <p:pic>
        <p:nvPicPr>
          <p:cNvPr id="12" name="Bildobjekt 11">
            <a:extLst>
              <a:ext uri="{FF2B5EF4-FFF2-40B4-BE49-F238E27FC236}">
                <a16:creationId xmlns:a16="http://schemas.microsoft.com/office/drawing/2014/main" id="{35C9FE8E-FC0F-8AF9-5E3C-467E027C42D9}"/>
              </a:ext>
            </a:extLst>
          </p:cNvPr>
          <p:cNvPicPr>
            <a:picLocks noChangeAspect="1"/>
          </p:cNvPicPr>
          <p:nvPr/>
        </p:nvPicPr>
        <p:blipFill>
          <a:blip r:embed="rId6"/>
          <a:stretch>
            <a:fillRect/>
          </a:stretch>
        </p:blipFill>
        <p:spPr>
          <a:xfrm>
            <a:off x="533400" y="395151"/>
            <a:ext cx="3124200" cy="3124200"/>
          </a:xfrm>
          <a:prstGeom prst="rect">
            <a:avLst/>
          </a:prstGeom>
        </p:spPr>
      </p:pic>
      <p:pic>
        <p:nvPicPr>
          <p:cNvPr id="14" name="Bildobjekt 13">
            <a:hlinkClick r:id="rId5"/>
            <a:extLst>
              <a:ext uri="{FF2B5EF4-FFF2-40B4-BE49-F238E27FC236}">
                <a16:creationId xmlns:a16="http://schemas.microsoft.com/office/drawing/2014/main" id="{64745EF0-2ECB-6BBC-9915-54D66BFEA2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4343401"/>
            <a:ext cx="2209800" cy="2209800"/>
          </a:xfrm>
          <a:prstGeom prst="rect">
            <a:avLst/>
          </a:prstGeom>
        </p:spPr>
      </p:pic>
      <p:pic>
        <p:nvPicPr>
          <p:cNvPr id="16" name="Bildobjekt 15">
            <a:hlinkClick r:id="rId4"/>
            <a:extLst>
              <a:ext uri="{FF2B5EF4-FFF2-40B4-BE49-F238E27FC236}">
                <a16:creationId xmlns:a16="http://schemas.microsoft.com/office/drawing/2014/main" id="{15CEDD49-865D-8574-67F4-00872D83EF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0" y="4343400"/>
            <a:ext cx="2209800" cy="2209800"/>
          </a:xfrm>
          <a:prstGeom prst="rect">
            <a:avLst/>
          </a:prstGeom>
        </p:spPr>
      </p:pic>
    </p:spTree>
    <p:extLst>
      <p:ext uri="{BB962C8B-B14F-4D97-AF65-F5344CB8AC3E}">
        <p14:creationId xmlns:p14="http://schemas.microsoft.com/office/powerpoint/2010/main" val="76072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66871" y="1947735"/>
            <a:ext cx="4660265" cy="764540"/>
            <a:chOff x="3666871" y="1947735"/>
            <a:chExt cx="4660265" cy="764540"/>
          </a:xfrm>
        </p:grpSpPr>
        <p:sp>
          <p:nvSpPr>
            <p:cNvPr id="3" name="object 3"/>
            <p:cNvSpPr/>
            <p:nvPr/>
          </p:nvSpPr>
          <p:spPr>
            <a:xfrm>
              <a:off x="3666871" y="1952497"/>
              <a:ext cx="4655820" cy="755015"/>
            </a:xfrm>
            <a:custGeom>
              <a:avLst/>
              <a:gdLst/>
              <a:ahLst/>
              <a:cxnLst/>
              <a:rect l="l" t="t" r="r" b="b"/>
              <a:pathLst>
                <a:path w="4655820" h="755014">
                  <a:moveTo>
                    <a:pt x="912622" y="12446"/>
                  </a:moveTo>
                  <a:lnTo>
                    <a:pt x="676275" y="12446"/>
                  </a:lnTo>
                  <a:lnTo>
                    <a:pt x="676275" y="741934"/>
                  </a:lnTo>
                  <a:lnTo>
                    <a:pt x="823468" y="741934"/>
                  </a:lnTo>
                  <a:lnTo>
                    <a:pt x="823468" y="466852"/>
                  </a:lnTo>
                  <a:lnTo>
                    <a:pt x="919607" y="466852"/>
                  </a:lnTo>
                  <a:lnTo>
                    <a:pt x="966660" y="466187"/>
                  </a:lnTo>
                  <a:lnTo>
                    <a:pt x="1007808" y="464200"/>
                  </a:lnTo>
                  <a:lnTo>
                    <a:pt x="1072388" y="456311"/>
                  </a:lnTo>
                  <a:lnTo>
                    <a:pt x="1110837" y="443468"/>
                  </a:lnTo>
                  <a:lnTo>
                    <a:pt x="1148715" y="421767"/>
                  </a:lnTo>
                  <a:lnTo>
                    <a:pt x="1182989" y="390731"/>
                  </a:lnTo>
                  <a:lnTo>
                    <a:pt x="1210691" y="349885"/>
                  </a:lnTo>
                  <a:lnTo>
                    <a:pt x="1213761" y="342900"/>
                  </a:lnTo>
                  <a:lnTo>
                    <a:pt x="823468" y="342900"/>
                  </a:lnTo>
                  <a:lnTo>
                    <a:pt x="823468" y="135890"/>
                  </a:lnTo>
                  <a:lnTo>
                    <a:pt x="1215866" y="135890"/>
                  </a:lnTo>
                  <a:lnTo>
                    <a:pt x="1211286" y="124269"/>
                  </a:lnTo>
                  <a:lnTo>
                    <a:pt x="1170354" y="69695"/>
                  </a:lnTo>
                  <a:lnTo>
                    <a:pt x="1117828" y="33984"/>
                  </a:lnTo>
                  <a:lnTo>
                    <a:pt x="1061515" y="18607"/>
                  </a:lnTo>
                  <a:lnTo>
                    <a:pt x="973937" y="13134"/>
                  </a:lnTo>
                  <a:lnTo>
                    <a:pt x="912622" y="12446"/>
                  </a:lnTo>
                  <a:close/>
                </a:path>
                <a:path w="4655820" h="755014">
                  <a:moveTo>
                    <a:pt x="1215866" y="135890"/>
                  </a:moveTo>
                  <a:lnTo>
                    <a:pt x="894715" y="135890"/>
                  </a:lnTo>
                  <a:lnTo>
                    <a:pt x="931195" y="136199"/>
                  </a:lnTo>
                  <a:lnTo>
                    <a:pt x="961009" y="137128"/>
                  </a:lnTo>
                  <a:lnTo>
                    <a:pt x="1000633" y="140843"/>
                  </a:lnTo>
                  <a:lnTo>
                    <a:pt x="1047442" y="161488"/>
                  </a:lnTo>
                  <a:lnTo>
                    <a:pt x="1077436" y="202533"/>
                  </a:lnTo>
                  <a:lnTo>
                    <a:pt x="1083310" y="238887"/>
                  </a:lnTo>
                  <a:lnTo>
                    <a:pt x="1082264" y="254579"/>
                  </a:lnTo>
                  <a:lnTo>
                    <a:pt x="1079166" y="269124"/>
                  </a:lnTo>
                  <a:lnTo>
                    <a:pt x="1079134" y="269271"/>
                  </a:lnTo>
                  <a:lnTo>
                    <a:pt x="1057505" y="307038"/>
                  </a:lnTo>
                  <a:lnTo>
                    <a:pt x="1020572" y="331470"/>
                  </a:lnTo>
                  <a:lnTo>
                    <a:pt x="976772" y="340042"/>
                  </a:lnTo>
                  <a:lnTo>
                    <a:pt x="904113" y="342900"/>
                  </a:lnTo>
                  <a:lnTo>
                    <a:pt x="1213761" y="342900"/>
                  </a:lnTo>
                  <a:lnTo>
                    <a:pt x="1228979" y="298704"/>
                  </a:lnTo>
                  <a:lnTo>
                    <a:pt x="1234979" y="238887"/>
                  </a:lnTo>
                  <a:lnTo>
                    <a:pt x="1235075" y="236855"/>
                  </a:lnTo>
                  <a:lnTo>
                    <a:pt x="1232431" y="195326"/>
                  </a:lnTo>
                  <a:lnTo>
                    <a:pt x="1224502" y="157797"/>
                  </a:lnTo>
                  <a:lnTo>
                    <a:pt x="1215988" y="136199"/>
                  </a:lnTo>
                  <a:lnTo>
                    <a:pt x="1215866" y="135890"/>
                  </a:lnTo>
                  <a:close/>
                </a:path>
                <a:path w="4655820" h="755014">
                  <a:moveTo>
                    <a:pt x="3199257" y="18415"/>
                  </a:moveTo>
                  <a:lnTo>
                    <a:pt x="3051937" y="18415"/>
                  </a:lnTo>
                  <a:lnTo>
                    <a:pt x="3051937" y="741934"/>
                  </a:lnTo>
                  <a:lnTo>
                    <a:pt x="3565525" y="741934"/>
                  </a:lnTo>
                  <a:lnTo>
                    <a:pt x="3565525" y="619125"/>
                  </a:lnTo>
                  <a:lnTo>
                    <a:pt x="3199257" y="619125"/>
                  </a:lnTo>
                  <a:lnTo>
                    <a:pt x="3199257" y="18415"/>
                  </a:lnTo>
                  <a:close/>
                </a:path>
                <a:path w="4655820" h="755014">
                  <a:moveTo>
                    <a:pt x="4171315" y="12446"/>
                  </a:moveTo>
                  <a:lnTo>
                    <a:pt x="3950843" y="12446"/>
                  </a:lnTo>
                  <a:lnTo>
                    <a:pt x="3950843" y="741934"/>
                  </a:lnTo>
                  <a:lnTo>
                    <a:pt x="4087622" y="741934"/>
                  </a:lnTo>
                  <a:lnTo>
                    <a:pt x="4087622" y="167767"/>
                  </a:lnTo>
                  <a:lnTo>
                    <a:pt x="4212623" y="167767"/>
                  </a:lnTo>
                  <a:lnTo>
                    <a:pt x="4171315" y="12446"/>
                  </a:lnTo>
                  <a:close/>
                </a:path>
                <a:path w="4655820" h="755014">
                  <a:moveTo>
                    <a:pt x="4212623" y="167767"/>
                  </a:moveTo>
                  <a:lnTo>
                    <a:pt x="4087622" y="167767"/>
                  </a:lnTo>
                  <a:lnTo>
                    <a:pt x="4232021" y="741934"/>
                  </a:lnTo>
                  <a:lnTo>
                    <a:pt x="4373880" y="741934"/>
                  </a:lnTo>
                  <a:lnTo>
                    <a:pt x="4432355" y="510032"/>
                  </a:lnTo>
                  <a:lnTo>
                    <a:pt x="4303649" y="510032"/>
                  </a:lnTo>
                  <a:lnTo>
                    <a:pt x="4212623" y="167767"/>
                  </a:lnTo>
                  <a:close/>
                </a:path>
                <a:path w="4655820" h="755014">
                  <a:moveTo>
                    <a:pt x="4655439" y="167767"/>
                  </a:moveTo>
                  <a:lnTo>
                    <a:pt x="4518660" y="167767"/>
                  </a:lnTo>
                  <a:lnTo>
                    <a:pt x="4518660" y="741934"/>
                  </a:lnTo>
                  <a:lnTo>
                    <a:pt x="4655439" y="741934"/>
                  </a:lnTo>
                  <a:lnTo>
                    <a:pt x="4655439" y="167767"/>
                  </a:lnTo>
                  <a:close/>
                </a:path>
                <a:path w="4655820" h="755014">
                  <a:moveTo>
                    <a:pt x="4655439" y="12446"/>
                  </a:moveTo>
                  <a:lnTo>
                    <a:pt x="4434586" y="12446"/>
                  </a:lnTo>
                  <a:lnTo>
                    <a:pt x="4303649" y="510032"/>
                  </a:lnTo>
                  <a:lnTo>
                    <a:pt x="4432355" y="510032"/>
                  </a:lnTo>
                  <a:lnTo>
                    <a:pt x="4518660" y="167767"/>
                  </a:lnTo>
                  <a:lnTo>
                    <a:pt x="4655439" y="167767"/>
                  </a:lnTo>
                  <a:lnTo>
                    <a:pt x="4655439" y="12446"/>
                  </a:lnTo>
                  <a:close/>
                </a:path>
                <a:path w="4655820" h="755014">
                  <a:moveTo>
                    <a:pt x="3809873" y="12446"/>
                  </a:moveTo>
                  <a:lnTo>
                    <a:pt x="3662553" y="12446"/>
                  </a:lnTo>
                  <a:lnTo>
                    <a:pt x="3662553" y="741936"/>
                  </a:lnTo>
                  <a:lnTo>
                    <a:pt x="3809873" y="741936"/>
                  </a:lnTo>
                  <a:lnTo>
                    <a:pt x="3809873" y="12446"/>
                  </a:lnTo>
                  <a:close/>
                </a:path>
                <a:path w="4655820" h="755014">
                  <a:moveTo>
                    <a:pt x="1495298" y="12446"/>
                  </a:moveTo>
                  <a:lnTo>
                    <a:pt x="1347978" y="12446"/>
                  </a:lnTo>
                  <a:lnTo>
                    <a:pt x="1347978" y="741936"/>
                  </a:lnTo>
                  <a:lnTo>
                    <a:pt x="1495298" y="741936"/>
                  </a:lnTo>
                  <a:lnTo>
                    <a:pt x="1495298" y="12446"/>
                  </a:lnTo>
                  <a:close/>
                </a:path>
                <a:path w="4655820" h="755014">
                  <a:moveTo>
                    <a:pt x="540893" y="12446"/>
                  </a:moveTo>
                  <a:lnTo>
                    <a:pt x="0" y="12446"/>
                  </a:lnTo>
                  <a:lnTo>
                    <a:pt x="0" y="741934"/>
                  </a:lnTo>
                  <a:lnTo>
                    <a:pt x="554863" y="741934"/>
                  </a:lnTo>
                  <a:lnTo>
                    <a:pt x="554863" y="619125"/>
                  </a:lnTo>
                  <a:lnTo>
                    <a:pt x="147193" y="619125"/>
                  </a:lnTo>
                  <a:lnTo>
                    <a:pt x="147193" y="420497"/>
                  </a:lnTo>
                  <a:lnTo>
                    <a:pt x="513461" y="420497"/>
                  </a:lnTo>
                  <a:lnTo>
                    <a:pt x="513461" y="297561"/>
                  </a:lnTo>
                  <a:lnTo>
                    <a:pt x="147193" y="297561"/>
                  </a:lnTo>
                  <a:lnTo>
                    <a:pt x="147193" y="135890"/>
                  </a:lnTo>
                  <a:lnTo>
                    <a:pt x="540893" y="135890"/>
                  </a:lnTo>
                  <a:lnTo>
                    <a:pt x="540893" y="12446"/>
                  </a:lnTo>
                  <a:close/>
                </a:path>
                <a:path w="4655820" h="755014">
                  <a:moveTo>
                    <a:pt x="2477643" y="490728"/>
                  </a:moveTo>
                  <a:lnTo>
                    <a:pt x="2334387" y="504571"/>
                  </a:lnTo>
                  <a:lnTo>
                    <a:pt x="2345289" y="562151"/>
                  </a:lnTo>
                  <a:lnTo>
                    <a:pt x="2363692" y="612409"/>
                  </a:lnTo>
                  <a:lnTo>
                    <a:pt x="2389572" y="655357"/>
                  </a:lnTo>
                  <a:lnTo>
                    <a:pt x="2422906" y="691007"/>
                  </a:lnTo>
                  <a:lnTo>
                    <a:pt x="2455122" y="713987"/>
                  </a:lnTo>
                  <a:lnTo>
                    <a:pt x="2492483" y="731872"/>
                  </a:lnTo>
                  <a:lnTo>
                    <a:pt x="2534984" y="744654"/>
                  </a:lnTo>
                  <a:lnTo>
                    <a:pt x="2582617" y="752328"/>
                  </a:lnTo>
                  <a:lnTo>
                    <a:pt x="2635377" y="754888"/>
                  </a:lnTo>
                  <a:lnTo>
                    <a:pt x="2680952" y="753223"/>
                  </a:lnTo>
                  <a:lnTo>
                    <a:pt x="2722610" y="748236"/>
                  </a:lnTo>
                  <a:lnTo>
                    <a:pt x="2760339" y="739939"/>
                  </a:lnTo>
                  <a:lnTo>
                    <a:pt x="2824206" y="713249"/>
                  </a:lnTo>
                  <a:lnTo>
                    <a:pt x="2873458" y="672534"/>
                  </a:lnTo>
                  <a:lnTo>
                    <a:pt x="2901643" y="630555"/>
                  </a:lnTo>
                  <a:lnTo>
                    <a:pt x="2636901" y="630555"/>
                  </a:lnTo>
                  <a:lnTo>
                    <a:pt x="2605016" y="628435"/>
                  </a:lnTo>
                  <a:lnTo>
                    <a:pt x="2551676" y="611481"/>
                  </a:lnTo>
                  <a:lnTo>
                    <a:pt x="2512075" y="577363"/>
                  </a:lnTo>
                  <a:lnTo>
                    <a:pt x="2485786" y="524369"/>
                  </a:lnTo>
                  <a:lnTo>
                    <a:pt x="2477643" y="490728"/>
                  </a:lnTo>
                  <a:close/>
                </a:path>
                <a:path w="4655820" h="755014">
                  <a:moveTo>
                    <a:pt x="2626995" y="0"/>
                  </a:moveTo>
                  <a:lnTo>
                    <a:pt x="2586442" y="1593"/>
                  </a:lnTo>
                  <a:lnTo>
                    <a:pt x="2514623" y="14305"/>
                  </a:lnTo>
                  <a:lnTo>
                    <a:pt x="2455378" y="39520"/>
                  </a:lnTo>
                  <a:lnTo>
                    <a:pt x="2409848" y="76477"/>
                  </a:lnTo>
                  <a:lnTo>
                    <a:pt x="2378464" y="123981"/>
                  </a:lnTo>
                  <a:lnTo>
                    <a:pt x="2362652" y="176127"/>
                  </a:lnTo>
                  <a:lnTo>
                    <a:pt x="2360676" y="203581"/>
                  </a:lnTo>
                  <a:lnTo>
                    <a:pt x="2364886" y="245201"/>
                  </a:lnTo>
                  <a:lnTo>
                    <a:pt x="2377503" y="283559"/>
                  </a:lnTo>
                  <a:lnTo>
                    <a:pt x="2398502" y="318631"/>
                  </a:lnTo>
                  <a:lnTo>
                    <a:pt x="2427859" y="350393"/>
                  </a:lnTo>
                  <a:lnTo>
                    <a:pt x="2493311" y="389794"/>
                  </a:lnTo>
                  <a:lnTo>
                    <a:pt x="2539283" y="407007"/>
                  </a:lnTo>
                  <a:lnTo>
                    <a:pt x="2594102" y="422529"/>
                  </a:lnTo>
                  <a:lnTo>
                    <a:pt x="2635986" y="433099"/>
                  </a:lnTo>
                  <a:lnTo>
                    <a:pt x="2669619" y="441944"/>
                  </a:lnTo>
                  <a:lnTo>
                    <a:pt x="2712085" y="454406"/>
                  </a:lnTo>
                  <a:lnTo>
                    <a:pt x="2756019" y="477140"/>
                  </a:lnTo>
                  <a:lnTo>
                    <a:pt x="2779331" y="517513"/>
                  </a:lnTo>
                  <a:lnTo>
                    <a:pt x="2780245" y="529463"/>
                  </a:lnTo>
                  <a:lnTo>
                    <a:pt x="2780284" y="529971"/>
                  </a:lnTo>
                  <a:lnTo>
                    <a:pt x="2771235" y="567785"/>
                  </a:lnTo>
                  <a:lnTo>
                    <a:pt x="2744089" y="600456"/>
                  </a:lnTo>
                  <a:lnTo>
                    <a:pt x="2699305" y="623030"/>
                  </a:lnTo>
                  <a:lnTo>
                    <a:pt x="2636901" y="630555"/>
                  </a:lnTo>
                  <a:lnTo>
                    <a:pt x="2901643" y="630555"/>
                  </a:lnTo>
                  <a:lnTo>
                    <a:pt x="2918793" y="590200"/>
                  </a:lnTo>
                  <a:lnTo>
                    <a:pt x="2927441" y="529971"/>
                  </a:lnTo>
                  <a:lnTo>
                    <a:pt x="2927477" y="529463"/>
                  </a:lnTo>
                  <a:lnTo>
                    <a:pt x="2925665" y="496268"/>
                  </a:lnTo>
                  <a:lnTo>
                    <a:pt x="2911135" y="438165"/>
                  </a:lnTo>
                  <a:lnTo>
                    <a:pt x="2882435" y="390989"/>
                  </a:lnTo>
                  <a:lnTo>
                    <a:pt x="2842137" y="353929"/>
                  </a:lnTo>
                  <a:lnTo>
                    <a:pt x="2788529" y="325661"/>
                  </a:lnTo>
                  <a:lnTo>
                    <a:pt x="2752296" y="312435"/>
                  </a:lnTo>
                  <a:lnTo>
                    <a:pt x="2709039" y="299424"/>
                  </a:lnTo>
                  <a:lnTo>
                    <a:pt x="2610000" y="274089"/>
                  </a:lnTo>
                  <a:lnTo>
                    <a:pt x="2571210" y="261778"/>
                  </a:lnTo>
                  <a:lnTo>
                    <a:pt x="2523490" y="237871"/>
                  </a:lnTo>
                  <a:lnTo>
                    <a:pt x="2501519" y="193548"/>
                  </a:lnTo>
                  <a:lnTo>
                    <a:pt x="2502991" y="180089"/>
                  </a:lnTo>
                  <a:lnTo>
                    <a:pt x="2524887" y="148336"/>
                  </a:lnTo>
                  <a:lnTo>
                    <a:pt x="2568225" y="128508"/>
                  </a:lnTo>
                  <a:lnTo>
                    <a:pt x="2625471" y="121920"/>
                  </a:lnTo>
                  <a:lnTo>
                    <a:pt x="2881591" y="121920"/>
                  </a:lnTo>
                  <a:lnTo>
                    <a:pt x="2864322" y="92821"/>
                  </a:lnTo>
                  <a:lnTo>
                    <a:pt x="2833751" y="60198"/>
                  </a:lnTo>
                  <a:lnTo>
                    <a:pt x="2794766" y="33861"/>
                  </a:lnTo>
                  <a:lnTo>
                    <a:pt x="2747327" y="15049"/>
                  </a:lnTo>
                  <a:lnTo>
                    <a:pt x="2691411" y="3762"/>
                  </a:lnTo>
                  <a:lnTo>
                    <a:pt x="2626995" y="0"/>
                  </a:lnTo>
                  <a:close/>
                </a:path>
                <a:path w="4655820" h="755014">
                  <a:moveTo>
                    <a:pt x="2881591" y="121920"/>
                  </a:moveTo>
                  <a:lnTo>
                    <a:pt x="2625471" y="121920"/>
                  </a:lnTo>
                  <a:lnTo>
                    <a:pt x="2656463" y="123565"/>
                  </a:lnTo>
                  <a:lnTo>
                    <a:pt x="2655135" y="123565"/>
                  </a:lnTo>
                  <a:lnTo>
                    <a:pt x="2701266" y="135796"/>
                  </a:lnTo>
                  <a:lnTo>
                    <a:pt x="2732986" y="160841"/>
                  </a:lnTo>
                  <a:lnTo>
                    <a:pt x="2753231" y="201314"/>
                  </a:lnTo>
                  <a:lnTo>
                    <a:pt x="2759329" y="227457"/>
                  </a:lnTo>
                  <a:lnTo>
                    <a:pt x="2906649" y="220980"/>
                  </a:lnTo>
                  <a:lnTo>
                    <a:pt x="2900795" y="173212"/>
                  </a:lnTo>
                  <a:lnTo>
                    <a:pt x="2886678" y="130492"/>
                  </a:lnTo>
                  <a:lnTo>
                    <a:pt x="2881591" y="121920"/>
                  </a:lnTo>
                  <a:close/>
                </a:path>
                <a:path w="4655820" h="755014">
                  <a:moveTo>
                    <a:pt x="1953768" y="0"/>
                  </a:moveTo>
                  <a:lnTo>
                    <a:pt x="1904300" y="2803"/>
                  </a:lnTo>
                  <a:lnTo>
                    <a:pt x="1858132" y="11213"/>
                  </a:lnTo>
                  <a:lnTo>
                    <a:pt x="1815258" y="25225"/>
                  </a:lnTo>
                  <a:lnTo>
                    <a:pt x="1775676" y="44835"/>
                  </a:lnTo>
                  <a:lnTo>
                    <a:pt x="1739382" y="70041"/>
                  </a:lnTo>
                  <a:lnTo>
                    <a:pt x="1706372" y="100838"/>
                  </a:lnTo>
                  <a:lnTo>
                    <a:pt x="1677670" y="136684"/>
                  </a:lnTo>
                  <a:lnTo>
                    <a:pt x="1654179" y="177042"/>
                  </a:lnTo>
                  <a:lnTo>
                    <a:pt x="1635902" y="221916"/>
                  </a:lnTo>
                  <a:lnTo>
                    <a:pt x="1622843" y="271309"/>
                  </a:lnTo>
                  <a:lnTo>
                    <a:pt x="1615005" y="325225"/>
                  </a:lnTo>
                  <a:lnTo>
                    <a:pt x="1612392" y="383667"/>
                  </a:lnTo>
                  <a:lnTo>
                    <a:pt x="1614885" y="436921"/>
                  </a:lnTo>
                  <a:lnTo>
                    <a:pt x="1622768" y="490384"/>
                  </a:lnTo>
                  <a:lnTo>
                    <a:pt x="1635744" y="537670"/>
                  </a:lnTo>
                  <a:lnTo>
                    <a:pt x="1653916" y="580902"/>
                  </a:lnTo>
                  <a:lnTo>
                    <a:pt x="1677288" y="620078"/>
                  </a:lnTo>
                  <a:lnTo>
                    <a:pt x="1705864" y="655193"/>
                  </a:lnTo>
                  <a:lnTo>
                    <a:pt x="1745399" y="690916"/>
                  </a:lnTo>
                  <a:lnTo>
                    <a:pt x="1789037" y="718690"/>
                  </a:lnTo>
                  <a:lnTo>
                    <a:pt x="1836796" y="738522"/>
                  </a:lnTo>
                  <a:lnTo>
                    <a:pt x="1888695" y="750416"/>
                  </a:lnTo>
                  <a:lnTo>
                    <a:pt x="1944751" y="754380"/>
                  </a:lnTo>
                  <a:lnTo>
                    <a:pt x="2000948" y="750760"/>
                  </a:lnTo>
                  <a:lnTo>
                    <a:pt x="2052002" y="739902"/>
                  </a:lnTo>
                  <a:lnTo>
                    <a:pt x="2097913" y="721804"/>
                  </a:lnTo>
                  <a:lnTo>
                    <a:pt x="2138680" y="696468"/>
                  </a:lnTo>
                  <a:lnTo>
                    <a:pt x="2174087" y="663656"/>
                  </a:lnTo>
                  <a:lnTo>
                    <a:pt x="2200114" y="628523"/>
                  </a:lnTo>
                  <a:lnTo>
                    <a:pt x="1943354" y="628523"/>
                  </a:lnTo>
                  <a:lnTo>
                    <a:pt x="1905398" y="624855"/>
                  </a:lnTo>
                  <a:lnTo>
                    <a:pt x="1840680" y="595518"/>
                  </a:lnTo>
                  <a:lnTo>
                    <a:pt x="1792124" y="535461"/>
                  </a:lnTo>
                  <a:lnTo>
                    <a:pt x="1776571" y="491156"/>
                  </a:lnTo>
                  <a:lnTo>
                    <a:pt x="1767256" y="436921"/>
                  </a:lnTo>
                  <a:lnTo>
                    <a:pt x="1764157" y="372745"/>
                  </a:lnTo>
                  <a:lnTo>
                    <a:pt x="1767304" y="312076"/>
                  </a:lnTo>
                  <a:lnTo>
                    <a:pt x="1776761" y="260397"/>
                  </a:lnTo>
                  <a:lnTo>
                    <a:pt x="1792553" y="217743"/>
                  </a:lnTo>
                  <a:lnTo>
                    <a:pt x="1814703" y="184150"/>
                  </a:lnTo>
                  <a:lnTo>
                    <a:pt x="1872821" y="140430"/>
                  </a:lnTo>
                  <a:lnTo>
                    <a:pt x="1946275" y="125857"/>
                  </a:lnTo>
                  <a:lnTo>
                    <a:pt x="2208040" y="125857"/>
                  </a:lnTo>
                  <a:lnTo>
                    <a:pt x="2194504" y="105080"/>
                  </a:lnTo>
                  <a:lnTo>
                    <a:pt x="2135741" y="50653"/>
                  </a:lnTo>
                  <a:lnTo>
                    <a:pt x="2096286" y="28501"/>
                  </a:lnTo>
                  <a:lnTo>
                    <a:pt x="2052813" y="12671"/>
                  </a:lnTo>
                  <a:lnTo>
                    <a:pt x="2005311" y="3168"/>
                  </a:lnTo>
                  <a:lnTo>
                    <a:pt x="1953768" y="0"/>
                  </a:lnTo>
                  <a:close/>
                </a:path>
                <a:path w="4655820" h="755014">
                  <a:moveTo>
                    <a:pt x="2105025" y="473710"/>
                  </a:moveTo>
                  <a:lnTo>
                    <a:pt x="2094307" y="511121"/>
                  </a:lnTo>
                  <a:lnTo>
                    <a:pt x="2063964" y="569849"/>
                  </a:lnTo>
                  <a:lnTo>
                    <a:pt x="2022149" y="607520"/>
                  </a:lnTo>
                  <a:lnTo>
                    <a:pt x="1971667" y="626189"/>
                  </a:lnTo>
                  <a:lnTo>
                    <a:pt x="1943354" y="628523"/>
                  </a:lnTo>
                  <a:lnTo>
                    <a:pt x="2200114" y="628523"/>
                  </a:lnTo>
                  <a:lnTo>
                    <a:pt x="2204100" y="623141"/>
                  </a:lnTo>
                  <a:lnTo>
                    <a:pt x="2228709" y="574934"/>
                  </a:lnTo>
                  <a:lnTo>
                    <a:pt x="2247900" y="519049"/>
                  </a:lnTo>
                  <a:lnTo>
                    <a:pt x="2105025" y="473710"/>
                  </a:lnTo>
                  <a:close/>
                </a:path>
                <a:path w="4655820" h="755014">
                  <a:moveTo>
                    <a:pt x="2208040" y="125857"/>
                  </a:moveTo>
                  <a:lnTo>
                    <a:pt x="1946275" y="125857"/>
                  </a:lnTo>
                  <a:lnTo>
                    <a:pt x="1974516" y="127924"/>
                  </a:lnTo>
                  <a:lnTo>
                    <a:pt x="2000567" y="134112"/>
                  </a:lnTo>
                  <a:lnTo>
                    <a:pt x="2046097" y="158750"/>
                  </a:lnTo>
                  <a:lnTo>
                    <a:pt x="2080085" y="197564"/>
                  </a:lnTo>
                  <a:lnTo>
                    <a:pt x="2100072" y="248285"/>
                  </a:lnTo>
                  <a:lnTo>
                    <a:pt x="2245868" y="213487"/>
                  </a:lnTo>
                  <a:lnTo>
                    <a:pt x="2231842" y="172239"/>
                  </a:lnTo>
                  <a:lnTo>
                    <a:pt x="2214721" y="136112"/>
                  </a:lnTo>
                  <a:lnTo>
                    <a:pt x="2208040" y="125857"/>
                  </a:lnTo>
                  <a:close/>
                </a:path>
              </a:pathLst>
            </a:custGeom>
            <a:solidFill>
              <a:srgbClr val="FFC000"/>
            </a:solidFill>
          </p:spPr>
          <p:txBody>
            <a:bodyPr wrap="square" lIns="0" tIns="0" rIns="0" bIns="0" rtlCol="0"/>
            <a:lstStyle/>
            <a:p>
              <a:endParaRPr/>
            </a:p>
          </p:txBody>
        </p:sp>
        <p:sp>
          <p:nvSpPr>
            <p:cNvPr id="4" name="object 4"/>
            <p:cNvSpPr/>
            <p:nvPr/>
          </p:nvSpPr>
          <p:spPr>
            <a:xfrm>
              <a:off x="4343146" y="1952497"/>
              <a:ext cx="3979545" cy="755015"/>
            </a:xfrm>
            <a:custGeom>
              <a:avLst/>
              <a:gdLst/>
              <a:ahLst/>
              <a:cxnLst/>
              <a:rect l="l" t="t" r="r" b="b"/>
              <a:pathLst>
                <a:path w="3979545" h="755014">
                  <a:moveTo>
                    <a:pt x="147193" y="135890"/>
                  </a:moveTo>
                  <a:lnTo>
                    <a:pt x="147193" y="342900"/>
                  </a:lnTo>
                  <a:lnTo>
                    <a:pt x="227838" y="342900"/>
                  </a:lnTo>
                  <a:lnTo>
                    <a:pt x="267769" y="342185"/>
                  </a:lnTo>
                  <a:lnTo>
                    <a:pt x="326010" y="336470"/>
                  </a:lnTo>
                  <a:lnTo>
                    <a:pt x="370490" y="316801"/>
                  </a:lnTo>
                  <a:lnTo>
                    <a:pt x="397658" y="282963"/>
                  </a:lnTo>
                  <a:lnTo>
                    <a:pt x="407035" y="238887"/>
                  </a:lnTo>
                  <a:lnTo>
                    <a:pt x="405562" y="219840"/>
                  </a:lnTo>
                  <a:lnTo>
                    <a:pt x="383667" y="173228"/>
                  </a:lnTo>
                  <a:lnTo>
                    <a:pt x="341501" y="145295"/>
                  </a:lnTo>
                  <a:lnTo>
                    <a:pt x="284734" y="137128"/>
                  </a:lnTo>
                  <a:lnTo>
                    <a:pt x="218440" y="135890"/>
                  </a:lnTo>
                  <a:lnTo>
                    <a:pt x="147193" y="135890"/>
                  </a:lnTo>
                  <a:close/>
                </a:path>
                <a:path w="3979545" h="755014">
                  <a:moveTo>
                    <a:pt x="2375662" y="18415"/>
                  </a:moveTo>
                  <a:lnTo>
                    <a:pt x="2522982" y="18415"/>
                  </a:lnTo>
                  <a:lnTo>
                    <a:pt x="2522982" y="619125"/>
                  </a:lnTo>
                  <a:lnTo>
                    <a:pt x="2889250" y="619125"/>
                  </a:lnTo>
                  <a:lnTo>
                    <a:pt x="2889250" y="741934"/>
                  </a:lnTo>
                  <a:lnTo>
                    <a:pt x="2375662" y="741934"/>
                  </a:lnTo>
                  <a:lnTo>
                    <a:pt x="2375662" y="18415"/>
                  </a:lnTo>
                  <a:close/>
                </a:path>
                <a:path w="3979545" h="755014">
                  <a:moveTo>
                    <a:pt x="3274568" y="12446"/>
                  </a:moveTo>
                  <a:lnTo>
                    <a:pt x="3495040" y="12446"/>
                  </a:lnTo>
                  <a:lnTo>
                    <a:pt x="3627374" y="510032"/>
                  </a:lnTo>
                  <a:lnTo>
                    <a:pt x="3758311" y="12446"/>
                  </a:lnTo>
                  <a:lnTo>
                    <a:pt x="3979164" y="12446"/>
                  </a:lnTo>
                  <a:lnTo>
                    <a:pt x="3979164" y="741934"/>
                  </a:lnTo>
                  <a:lnTo>
                    <a:pt x="3842385" y="741934"/>
                  </a:lnTo>
                  <a:lnTo>
                    <a:pt x="3842385" y="167767"/>
                  </a:lnTo>
                  <a:lnTo>
                    <a:pt x="3697605" y="741934"/>
                  </a:lnTo>
                  <a:lnTo>
                    <a:pt x="3555746" y="741934"/>
                  </a:lnTo>
                  <a:lnTo>
                    <a:pt x="3411347" y="167767"/>
                  </a:lnTo>
                  <a:lnTo>
                    <a:pt x="3411347" y="741934"/>
                  </a:lnTo>
                  <a:lnTo>
                    <a:pt x="3274568" y="741934"/>
                  </a:lnTo>
                  <a:lnTo>
                    <a:pt x="3274568" y="12446"/>
                  </a:lnTo>
                  <a:close/>
                </a:path>
                <a:path w="3979545" h="755014">
                  <a:moveTo>
                    <a:pt x="2986278" y="12446"/>
                  </a:moveTo>
                  <a:lnTo>
                    <a:pt x="3133598" y="12446"/>
                  </a:lnTo>
                  <a:lnTo>
                    <a:pt x="3133598" y="741936"/>
                  </a:lnTo>
                  <a:lnTo>
                    <a:pt x="2986278" y="741936"/>
                  </a:lnTo>
                  <a:lnTo>
                    <a:pt x="2986278" y="12446"/>
                  </a:lnTo>
                  <a:close/>
                </a:path>
                <a:path w="3979545" h="755014">
                  <a:moveTo>
                    <a:pt x="671703" y="12446"/>
                  </a:moveTo>
                  <a:lnTo>
                    <a:pt x="819023" y="12446"/>
                  </a:lnTo>
                  <a:lnTo>
                    <a:pt x="819023" y="741936"/>
                  </a:lnTo>
                  <a:lnTo>
                    <a:pt x="671703" y="741936"/>
                  </a:lnTo>
                  <a:lnTo>
                    <a:pt x="671703" y="12446"/>
                  </a:lnTo>
                  <a:close/>
                </a:path>
                <a:path w="3979545" h="755014">
                  <a:moveTo>
                    <a:pt x="0" y="12446"/>
                  </a:moveTo>
                  <a:lnTo>
                    <a:pt x="236347" y="12446"/>
                  </a:lnTo>
                  <a:lnTo>
                    <a:pt x="297662" y="13134"/>
                  </a:lnTo>
                  <a:lnTo>
                    <a:pt x="347297" y="15192"/>
                  </a:lnTo>
                  <a:lnTo>
                    <a:pt x="411480" y="23368"/>
                  </a:lnTo>
                  <a:lnTo>
                    <a:pt x="469090" y="49434"/>
                  </a:lnTo>
                  <a:lnTo>
                    <a:pt x="516509" y="94742"/>
                  </a:lnTo>
                  <a:lnTo>
                    <a:pt x="548227" y="157797"/>
                  </a:lnTo>
                  <a:lnTo>
                    <a:pt x="556156" y="195326"/>
                  </a:lnTo>
                  <a:lnTo>
                    <a:pt x="558800" y="236855"/>
                  </a:lnTo>
                  <a:lnTo>
                    <a:pt x="557276" y="269124"/>
                  </a:lnTo>
                  <a:lnTo>
                    <a:pt x="545084" y="325616"/>
                  </a:lnTo>
                  <a:lnTo>
                    <a:pt x="521392" y="371528"/>
                  </a:lnTo>
                  <a:lnTo>
                    <a:pt x="490392" y="407481"/>
                  </a:lnTo>
                  <a:lnTo>
                    <a:pt x="453584" y="433718"/>
                  </a:lnTo>
                  <a:lnTo>
                    <a:pt x="415397" y="451002"/>
                  </a:lnTo>
                  <a:lnTo>
                    <a:pt x="366776" y="460904"/>
                  </a:lnTo>
                  <a:lnTo>
                    <a:pt x="290385" y="466187"/>
                  </a:lnTo>
                  <a:lnTo>
                    <a:pt x="243332" y="466852"/>
                  </a:lnTo>
                  <a:lnTo>
                    <a:pt x="147193" y="466852"/>
                  </a:lnTo>
                  <a:lnTo>
                    <a:pt x="147193" y="741934"/>
                  </a:lnTo>
                  <a:lnTo>
                    <a:pt x="0" y="741934"/>
                  </a:lnTo>
                  <a:lnTo>
                    <a:pt x="0" y="12446"/>
                  </a:lnTo>
                  <a:close/>
                </a:path>
                <a:path w="3979545" h="755014">
                  <a:moveTo>
                    <a:pt x="1950720" y="0"/>
                  </a:moveTo>
                  <a:lnTo>
                    <a:pt x="2015136" y="3762"/>
                  </a:lnTo>
                  <a:lnTo>
                    <a:pt x="2071052" y="15049"/>
                  </a:lnTo>
                  <a:lnTo>
                    <a:pt x="2118491" y="33861"/>
                  </a:lnTo>
                  <a:lnTo>
                    <a:pt x="2157476" y="60198"/>
                  </a:lnTo>
                  <a:lnTo>
                    <a:pt x="2188047" y="92821"/>
                  </a:lnTo>
                  <a:lnTo>
                    <a:pt x="2210403" y="130492"/>
                  </a:lnTo>
                  <a:lnTo>
                    <a:pt x="2224520" y="173212"/>
                  </a:lnTo>
                  <a:lnTo>
                    <a:pt x="2230374" y="220980"/>
                  </a:lnTo>
                  <a:lnTo>
                    <a:pt x="2083054" y="227457"/>
                  </a:lnTo>
                  <a:lnTo>
                    <a:pt x="2076956" y="201314"/>
                  </a:lnTo>
                  <a:lnTo>
                    <a:pt x="2068179" y="179101"/>
                  </a:lnTo>
                  <a:lnTo>
                    <a:pt x="2042541" y="146558"/>
                  </a:lnTo>
                  <a:lnTo>
                    <a:pt x="2003583" y="128095"/>
                  </a:lnTo>
                  <a:lnTo>
                    <a:pt x="1949196" y="121920"/>
                  </a:lnTo>
                  <a:lnTo>
                    <a:pt x="1918835" y="123565"/>
                  </a:lnTo>
                  <a:lnTo>
                    <a:pt x="1868543" y="136761"/>
                  </a:lnTo>
                  <a:lnTo>
                    <a:pt x="1831117" y="168084"/>
                  </a:lnTo>
                  <a:lnTo>
                    <a:pt x="1825244" y="193548"/>
                  </a:lnTo>
                  <a:lnTo>
                    <a:pt x="1826623" y="206027"/>
                  </a:lnTo>
                  <a:lnTo>
                    <a:pt x="1866098" y="249705"/>
                  </a:lnTo>
                  <a:lnTo>
                    <a:pt x="1933725" y="274089"/>
                  </a:lnTo>
                  <a:lnTo>
                    <a:pt x="1982470" y="286639"/>
                  </a:lnTo>
                  <a:lnTo>
                    <a:pt x="2032764" y="299424"/>
                  </a:lnTo>
                  <a:lnTo>
                    <a:pt x="2076021" y="312435"/>
                  </a:lnTo>
                  <a:lnTo>
                    <a:pt x="2112254" y="325661"/>
                  </a:lnTo>
                  <a:lnTo>
                    <a:pt x="2165862" y="353929"/>
                  </a:lnTo>
                  <a:lnTo>
                    <a:pt x="2206160" y="390989"/>
                  </a:lnTo>
                  <a:lnTo>
                    <a:pt x="2234860" y="438165"/>
                  </a:lnTo>
                  <a:lnTo>
                    <a:pt x="2249390" y="496268"/>
                  </a:lnTo>
                  <a:lnTo>
                    <a:pt x="2251202" y="529463"/>
                  </a:lnTo>
                  <a:lnTo>
                    <a:pt x="2249033" y="560320"/>
                  </a:lnTo>
                  <a:lnTo>
                    <a:pt x="2231646" y="619081"/>
                  </a:lnTo>
                  <a:lnTo>
                    <a:pt x="2197183" y="672534"/>
                  </a:lnTo>
                  <a:lnTo>
                    <a:pt x="2147931" y="713249"/>
                  </a:lnTo>
                  <a:lnTo>
                    <a:pt x="2084064" y="739939"/>
                  </a:lnTo>
                  <a:lnTo>
                    <a:pt x="2046335" y="748236"/>
                  </a:lnTo>
                  <a:lnTo>
                    <a:pt x="2004677" y="753223"/>
                  </a:lnTo>
                  <a:lnTo>
                    <a:pt x="1959102" y="754888"/>
                  </a:lnTo>
                  <a:lnTo>
                    <a:pt x="1906342" y="752328"/>
                  </a:lnTo>
                  <a:lnTo>
                    <a:pt x="1858709" y="744654"/>
                  </a:lnTo>
                  <a:lnTo>
                    <a:pt x="1816208" y="731872"/>
                  </a:lnTo>
                  <a:lnTo>
                    <a:pt x="1778847" y="713987"/>
                  </a:lnTo>
                  <a:lnTo>
                    <a:pt x="1746631" y="691007"/>
                  </a:lnTo>
                  <a:lnTo>
                    <a:pt x="1713297" y="655357"/>
                  </a:lnTo>
                  <a:lnTo>
                    <a:pt x="1687417" y="612409"/>
                  </a:lnTo>
                  <a:lnTo>
                    <a:pt x="1669014" y="562151"/>
                  </a:lnTo>
                  <a:lnTo>
                    <a:pt x="1658112" y="504571"/>
                  </a:lnTo>
                  <a:lnTo>
                    <a:pt x="1801368" y="490728"/>
                  </a:lnTo>
                  <a:lnTo>
                    <a:pt x="1809511" y="524369"/>
                  </a:lnTo>
                  <a:lnTo>
                    <a:pt x="1820989" y="553259"/>
                  </a:lnTo>
                  <a:lnTo>
                    <a:pt x="1853946" y="596646"/>
                  </a:lnTo>
                  <a:lnTo>
                    <a:pt x="1900332" y="622077"/>
                  </a:lnTo>
                  <a:lnTo>
                    <a:pt x="1960626" y="630555"/>
                  </a:lnTo>
                  <a:lnTo>
                    <a:pt x="1994036" y="628673"/>
                  </a:lnTo>
                  <a:lnTo>
                    <a:pt x="2047619" y="613624"/>
                  </a:lnTo>
                  <a:lnTo>
                    <a:pt x="2083649" y="584763"/>
                  </a:lnTo>
                  <a:lnTo>
                    <a:pt x="2101746" y="549521"/>
                  </a:lnTo>
                  <a:lnTo>
                    <a:pt x="2104009" y="529971"/>
                  </a:lnTo>
                  <a:lnTo>
                    <a:pt x="2103056" y="517513"/>
                  </a:lnTo>
                  <a:lnTo>
                    <a:pt x="2079744" y="477140"/>
                  </a:lnTo>
                  <a:lnTo>
                    <a:pt x="2035810" y="454406"/>
                  </a:lnTo>
                  <a:lnTo>
                    <a:pt x="1993344" y="441944"/>
                  </a:lnTo>
                  <a:lnTo>
                    <a:pt x="1917827" y="422529"/>
                  </a:lnTo>
                  <a:lnTo>
                    <a:pt x="1863008" y="407007"/>
                  </a:lnTo>
                  <a:lnTo>
                    <a:pt x="1817036" y="389794"/>
                  </a:lnTo>
                  <a:lnTo>
                    <a:pt x="1779899" y="370915"/>
                  </a:lnTo>
                  <a:lnTo>
                    <a:pt x="1722227" y="318631"/>
                  </a:lnTo>
                  <a:lnTo>
                    <a:pt x="1701228" y="283559"/>
                  </a:lnTo>
                  <a:lnTo>
                    <a:pt x="1688611" y="245201"/>
                  </a:lnTo>
                  <a:lnTo>
                    <a:pt x="1684401" y="203581"/>
                  </a:lnTo>
                  <a:lnTo>
                    <a:pt x="1686377" y="176127"/>
                  </a:lnTo>
                  <a:lnTo>
                    <a:pt x="1702188" y="123981"/>
                  </a:lnTo>
                  <a:lnTo>
                    <a:pt x="1733573" y="76477"/>
                  </a:lnTo>
                  <a:lnTo>
                    <a:pt x="1779103" y="39520"/>
                  </a:lnTo>
                  <a:lnTo>
                    <a:pt x="1838348" y="14305"/>
                  </a:lnTo>
                  <a:lnTo>
                    <a:pt x="1910167" y="1593"/>
                  </a:lnTo>
                  <a:lnTo>
                    <a:pt x="1950720" y="0"/>
                  </a:lnTo>
                  <a:close/>
                </a:path>
                <a:path w="3979545" h="755014">
                  <a:moveTo>
                    <a:pt x="1277493" y="0"/>
                  </a:moveTo>
                  <a:lnTo>
                    <a:pt x="1329036" y="3168"/>
                  </a:lnTo>
                  <a:lnTo>
                    <a:pt x="1376538" y="12671"/>
                  </a:lnTo>
                  <a:lnTo>
                    <a:pt x="1420011" y="28501"/>
                  </a:lnTo>
                  <a:lnTo>
                    <a:pt x="1459466" y="50653"/>
                  </a:lnTo>
                  <a:lnTo>
                    <a:pt x="1494917" y="79121"/>
                  </a:lnTo>
                  <a:lnTo>
                    <a:pt x="1538446" y="136112"/>
                  </a:lnTo>
                  <a:lnTo>
                    <a:pt x="1555567" y="172239"/>
                  </a:lnTo>
                  <a:lnTo>
                    <a:pt x="1569593" y="213487"/>
                  </a:lnTo>
                  <a:lnTo>
                    <a:pt x="1423797" y="248285"/>
                  </a:lnTo>
                  <a:lnTo>
                    <a:pt x="1415559" y="221454"/>
                  </a:lnTo>
                  <a:lnTo>
                    <a:pt x="1403810" y="197564"/>
                  </a:lnTo>
                  <a:lnTo>
                    <a:pt x="1369822" y="158750"/>
                  </a:lnTo>
                  <a:lnTo>
                    <a:pt x="1324292" y="134112"/>
                  </a:lnTo>
                  <a:lnTo>
                    <a:pt x="1270000" y="125857"/>
                  </a:lnTo>
                  <a:lnTo>
                    <a:pt x="1231350" y="129500"/>
                  </a:lnTo>
                  <a:lnTo>
                    <a:pt x="1165576" y="158646"/>
                  </a:lnTo>
                  <a:lnTo>
                    <a:pt x="1116278" y="217743"/>
                  </a:lnTo>
                  <a:lnTo>
                    <a:pt x="1100486" y="260397"/>
                  </a:lnTo>
                  <a:lnTo>
                    <a:pt x="1091029" y="312076"/>
                  </a:lnTo>
                  <a:lnTo>
                    <a:pt x="1087882" y="372745"/>
                  </a:lnTo>
                  <a:lnTo>
                    <a:pt x="1090981" y="436921"/>
                  </a:lnTo>
                  <a:lnTo>
                    <a:pt x="1100296" y="491156"/>
                  </a:lnTo>
                  <a:lnTo>
                    <a:pt x="1115849" y="535461"/>
                  </a:lnTo>
                  <a:lnTo>
                    <a:pt x="1137666" y="569849"/>
                  </a:lnTo>
                  <a:lnTo>
                    <a:pt x="1194895" y="613854"/>
                  </a:lnTo>
                  <a:lnTo>
                    <a:pt x="1267079" y="628523"/>
                  </a:lnTo>
                  <a:lnTo>
                    <a:pt x="1295392" y="626189"/>
                  </a:lnTo>
                  <a:lnTo>
                    <a:pt x="1345874" y="607520"/>
                  </a:lnTo>
                  <a:lnTo>
                    <a:pt x="1387691" y="569847"/>
                  </a:lnTo>
                  <a:lnTo>
                    <a:pt x="1418032" y="511121"/>
                  </a:lnTo>
                  <a:lnTo>
                    <a:pt x="1428750" y="473710"/>
                  </a:lnTo>
                  <a:lnTo>
                    <a:pt x="1571625" y="519049"/>
                  </a:lnTo>
                  <a:lnTo>
                    <a:pt x="1552434" y="574934"/>
                  </a:lnTo>
                  <a:lnTo>
                    <a:pt x="1527825" y="623141"/>
                  </a:lnTo>
                  <a:lnTo>
                    <a:pt x="1497812" y="663656"/>
                  </a:lnTo>
                  <a:lnTo>
                    <a:pt x="1462405" y="696468"/>
                  </a:lnTo>
                  <a:lnTo>
                    <a:pt x="1421638" y="721804"/>
                  </a:lnTo>
                  <a:lnTo>
                    <a:pt x="1375727" y="739902"/>
                  </a:lnTo>
                  <a:lnTo>
                    <a:pt x="1324673" y="750760"/>
                  </a:lnTo>
                  <a:lnTo>
                    <a:pt x="1268476" y="754380"/>
                  </a:lnTo>
                  <a:lnTo>
                    <a:pt x="1212420" y="750416"/>
                  </a:lnTo>
                  <a:lnTo>
                    <a:pt x="1160521" y="738522"/>
                  </a:lnTo>
                  <a:lnTo>
                    <a:pt x="1112762" y="718690"/>
                  </a:lnTo>
                  <a:lnTo>
                    <a:pt x="1069124" y="690916"/>
                  </a:lnTo>
                  <a:lnTo>
                    <a:pt x="1029589" y="655193"/>
                  </a:lnTo>
                  <a:lnTo>
                    <a:pt x="1001013" y="620078"/>
                  </a:lnTo>
                  <a:lnTo>
                    <a:pt x="977641" y="580902"/>
                  </a:lnTo>
                  <a:lnTo>
                    <a:pt x="959469" y="537670"/>
                  </a:lnTo>
                  <a:lnTo>
                    <a:pt x="946493" y="490384"/>
                  </a:lnTo>
                  <a:lnTo>
                    <a:pt x="938710" y="439049"/>
                  </a:lnTo>
                  <a:lnTo>
                    <a:pt x="936117" y="383667"/>
                  </a:lnTo>
                  <a:lnTo>
                    <a:pt x="938730" y="325225"/>
                  </a:lnTo>
                  <a:lnTo>
                    <a:pt x="946568" y="271309"/>
                  </a:lnTo>
                  <a:lnTo>
                    <a:pt x="959627" y="221916"/>
                  </a:lnTo>
                  <a:lnTo>
                    <a:pt x="977904" y="177042"/>
                  </a:lnTo>
                  <a:lnTo>
                    <a:pt x="1001395" y="136684"/>
                  </a:lnTo>
                  <a:lnTo>
                    <a:pt x="1030097" y="100838"/>
                  </a:lnTo>
                  <a:lnTo>
                    <a:pt x="1063107" y="70041"/>
                  </a:lnTo>
                  <a:lnTo>
                    <a:pt x="1099401" y="44835"/>
                  </a:lnTo>
                  <a:lnTo>
                    <a:pt x="1138983" y="25225"/>
                  </a:lnTo>
                  <a:lnTo>
                    <a:pt x="1181857" y="11213"/>
                  </a:lnTo>
                  <a:lnTo>
                    <a:pt x="1228025" y="2803"/>
                  </a:lnTo>
                  <a:lnTo>
                    <a:pt x="1277493" y="0"/>
                  </a:lnTo>
                  <a:close/>
                </a:path>
              </a:pathLst>
            </a:custGeom>
            <a:ln w="9525">
              <a:solidFill>
                <a:srgbClr val="FFFFFF"/>
              </a:solidFill>
            </a:ln>
          </p:spPr>
          <p:txBody>
            <a:bodyPr wrap="square" lIns="0" tIns="0" rIns="0" bIns="0" rtlCol="0"/>
            <a:lstStyle/>
            <a:p>
              <a:endParaRPr/>
            </a:p>
          </p:txBody>
        </p:sp>
      </p:grpSp>
      <p:graphicFrame>
        <p:nvGraphicFramePr>
          <p:cNvPr id="5" name="object 5"/>
          <p:cNvGraphicFramePr>
            <a:graphicFrameLocks noGrp="1"/>
          </p:cNvGraphicFramePr>
          <p:nvPr/>
        </p:nvGraphicFramePr>
        <p:xfrm>
          <a:off x="3662108" y="1960181"/>
          <a:ext cx="536575" cy="727709"/>
        </p:xfrm>
        <a:graphic>
          <a:graphicData uri="http://schemas.openxmlformats.org/drawingml/2006/table">
            <a:tbl>
              <a:tblPr firstRow="1" bandRow="1">
                <a:tableStyleId>{2D5ABB26-0587-4C30-8999-92F81FD0307C}</a:tableStyleId>
              </a:tblPr>
              <a:tblGrid>
                <a:gridCol w="147320">
                  <a:extLst>
                    <a:ext uri="{9D8B030D-6E8A-4147-A177-3AD203B41FA5}">
                      <a16:colId xmlns:a16="http://schemas.microsoft.com/office/drawing/2014/main" val="20000"/>
                    </a:ext>
                  </a:extLst>
                </a:gridCol>
                <a:gridCol w="389255">
                  <a:extLst>
                    <a:ext uri="{9D8B030D-6E8A-4147-A177-3AD203B41FA5}">
                      <a16:colId xmlns:a16="http://schemas.microsoft.com/office/drawing/2014/main" val="20001"/>
                    </a:ext>
                  </a:extLst>
                </a:gridCol>
              </a:tblGrid>
              <a:tr h="123189">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161290">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1"/>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hMerge="1">
                  <a:txBody>
                    <a:bodyPr/>
                    <a:lstStyle/>
                    <a:p>
                      <a:endParaRPr/>
                    </a:p>
                  </a:txBody>
                  <a:tcPr marL="0" marR="0" marT="0" marB="0"/>
                </a:tc>
                <a:extLst>
                  <a:ext uri="{0D108BD9-81ED-4DB2-BD59-A6C34878D82A}">
                    <a16:rowId xmlns:a16="http://schemas.microsoft.com/office/drawing/2014/main" val="10002"/>
                  </a:ext>
                </a:extLst>
              </a:tr>
              <a:tr h="198120">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3"/>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6" name="object 6"/>
          <p:cNvSpPr txBox="1">
            <a:spLocks noGrp="1"/>
          </p:cNvSpPr>
          <p:nvPr>
            <p:ph type="title"/>
          </p:nvPr>
        </p:nvSpPr>
        <p:spPr>
          <a:xfrm>
            <a:off x="662306" y="-324739"/>
            <a:ext cx="11339829" cy="1539303"/>
          </a:xfrm>
          <a:prstGeom prst="rect">
            <a:avLst/>
          </a:prstGeom>
        </p:spPr>
        <p:txBody>
          <a:bodyPr vert="horz" wrap="square" lIns="0" tIns="611568" rIns="0" bIns="0" rtlCol="0">
            <a:spAutoFit/>
          </a:bodyPr>
          <a:lstStyle/>
          <a:p>
            <a:pPr marL="19050">
              <a:lnSpc>
                <a:spcPct val="100000"/>
              </a:lnSpc>
              <a:spcBef>
                <a:spcPts val="105"/>
              </a:spcBef>
            </a:pPr>
            <a:r>
              <a:rPr lang="sv-SE" dirty="0">
                <a:solidFill>
                  <a:srgbClr val="FFFFFF"/>
                </a:solidFill>
              </a:rPr>
              <a:t>Nästa stora</a:t>
            </a:r>
            <a:r>
              <a:rPr spc="-50" dirty="0">
                <a:solidFill>
                  <a:srgbClr val="FFFFFF"/>
                </a:solidFill>
              </a:rPr>
              <a:t> </a:t>
            </a:r>
            <a:r>
              <a:rPr dirty="0">
                <a:solidFill>
                  <a:srgbClr val="FFFFFF"/>
                </a:solidFill>
              </a:rPr>
              <a:t>EPIC</a:t>
            </a:r>
            <a:r>
              <a:rPr spc="-25" dirty="0">
                <a:solidFill>
                  <a:srgbClr val="FFFFFF"/>
                </a:solidFill>
              </a:rPr>
              <a:t> </a:t>
            </a:r>
            <a:r>
              <a:rPr lang="sv-SE" spc="-10" dirty="0">
                <a:solidFill>
                  <a:srgbClr val="FFFFFF"/>
                </a:solidFill>
              </a:rPr>
              <a:t>produkt</a:t>
            </a:r>
            <a:endParaRPr spc="-10" dirty="0">
              <a:solidFill>
                <a:srgbClr val="FFFFFF"/>
              </a:solidFill>
            </a:endParaRPr>
          </a:p>
        </p:txBody>
      </p:sp>
      <p:sp>
        <p:nvSpPr>
          <p:cNvPr id="7" name="object 7"/>
          <p:cNvSpPr txBox="1"/>
          <p:nvPr/>
        </p:nvSpPr>
        <p:spPr>
          <a:xfrm>
            <a:off x="152401" y="6477000"/>
            <a:ext cx="11908790" cy="210314"/>
          </a:xfrm>
          <a:prstGeom prst="rect">
            <a:avLst/>
          </a:prstGeom>
        </p:spPr>
        <p:txBody>
          <a:bodyPr vert="horz" wrap="square" lIns="0" tIns="12700" rIns="0" bIns="0" rtlCol="0">
            <a:spAutoFit/>
          </a:bodyPr>
          <a:lstStyle/>
          <a:p>
            <a:pPr marL="12700">
              <a:lnSpc>
                <a:spcPct val="100000"/>
              </a:lnSpc>
              <a:spcBef>
                <a:spcPts val="100"/>
              </a:spcBef>
            </a:pPr>
            <a:r>
              <a:rPr lang="sv-SE" sz="600" dirty="0">
                <a:solidFill>
                  <a:srgbClr val="FFFFFF"/>
                </a:solidFill>
                <a:latin typeface="Calibri"/>
                <a:cs typeface="Calibri"/>
              </a:rPr>
              <a:t>PRODUKTERNA OCH PÅSTÅENDEN OM SPECIFIKA INGREDIENSER PÅ ELLER GENOM WEBBPLATSEN OCH FÖRETAGET HAR INTE UTVÄRDERATS AV U.S.A. PRODUKTERNA ÄR INTE AVSEDD ATT DIAGNOSERA, BEHANDLA, BOKA ELLER FÖREBYGGA NÅGON SJUKDOM ELLER MEDICINSK TILLGÅNG. All information som tillhandahålls är endast i informationssyfte</a:t>
            </a:r>
          </a:p>
          <a:p>
            <a:pPr marL="12700">
              <a:lnSpc>
                <a:spcPct val="100000"/>
              </a:lnSpc>
              <a:spcBef>
                <a:spcPts val="100"/>
              </a:spcBef>
            </a:pPr>
            <a:r>
              <a:rPr lang="sv-SE" sz="600" dirty="0">
                <a:solidFill>
                  <a:srgbClr val="FFFFFF"/>
                </a:solidFill>
                <a:latin typeface="Calibri"/>
                <a:cs typeface="Calibri"/>
              </a:rPr>
              <a:t>och är inte avsedd att ersätta informerad medicinsk rådgivning eller vård eller någon information som finns på eller i någon produktetikett eller förpackning. Du ska inte använda informationen på webbplatsen eller tillhandahållen av företaget för diagnos eller behandling av något hälsoproblem. Du rekommenderas att konsultera din vårdgivare innan du använder något hälsotillskott.</a:t>
            </a:r>
            <a:endParaRPr sz="600" dirty="0">
              <a:latin typeface="Calibri"/>
              <a:cs typeface="Calibri"/>
            </a:endParaRPr>
          </a:p>
        </p:txBody>
      </p:sp>
      <p:pic>
        <p:nvPicPr>
          <p:cNvPr id="8" name="object 8"/>
          <p:cNvPicPr/>
          <p:nvPr/>
        </p:nvPicPr>
        <p:blipFill>
          <a:blip r:embed="rId2" cstate="print"/>
          <a:stretch>
            <a:fillRect/>
          </a:stretch>
        </p:blipFill>
        <p:spPr>
          <a:xfrm>
            <a:off x="1267028" y="1313484"/>
            <a:ext cx="2242489" cy="2631897"/>
          </a:xfrm>
          <a:prstGeom prst="rect">
            <a:avLst/>
          </a:prstGeom>
        </p:spPr>
      </p:pic>
      <p:pic>
        <p:nvPicPr>
          <p:cNvPr id="9" name="object 9"/>
          <p:cNvPicPr/>
          <p:nvPr/>
        </p:nvPicPr>
        <p:blipFill>
          <a:blip r:embed="rId3" cstate="print"/>
          <a:stretch>
            <a:fillRect/>
          </a:stretch>
        </p:blipFill>
        <p:spPr>
          <a:xfrm>
            <a:off x="8768460" y="1272285"/>
            <a:ext cx="2340737" cy="2714244"/>
          </a:xfrm>
          <a:prstGeom prst="rect">
            <a:avLst/>
          </a:prstGeom>
        </p:spPr>
      </p:pic>
      <p:sp>
        <p:nvSpPr>
          <p:cNvPr id="10" name="object 10"/>
          <p:cNvSpPr txBox="1"/>
          <p:nvPr/>
        </p:nvSpPr>
        <p:spPr>
          <a:xfrm>
            <a:off x="3240213" y="4578223"/>
            <a:ext cx="5711571" cy="632460"/>
          </a:xfrm>
          <a:prstGeom prst="rect">
            <a:avLst/>
          </a:prstGeom>
        </p:spPr>
        <p:txBody>
          <a:bodyPr vert="horz" wrap="square" lIns="0" tIns="16510" rIns="0" bIns="0" rtlCol="0">
            <a:spAutoFit/>
          </a:bodyPr>
          <a:lstStyle/>
          <a:p>
            <a:pPr marL="12700" algn="ctr">
              <a:lnSpc>
                <a:spcPct val="100000"/>
              </a:lnSpc>
              <a:spcBef>
                <a:spcPts val="130"/>
              </a:spcBef>
            </a:pPr>
            <a:r>
              <a:rPr lang="sv-SE" sz="3950" b="1" dirty="0">
                <a:solidFill>
                  <a:srgbClr val="FFFFFF"/>
                </a:solidFill>
                <a:latin typeface="Arial"/>
                <a:cs typeface="Arial"/>
              </a:rPr>
              <a:t>Är inte bara en produkt</a:t>
            </a:r>
            <a:endParaRPr sz="395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66871" y="1947735"/>
            <a:ext cx="4660265" cy="764540"/>
            <a:chOff x="3666871" y="1947735"/>
            <a:chExt cx="4660265" cy="764540"/>
          </a:xfrm>
        </p:grpSpPr>
        <p:sp>
          <p:nvSpPr>
            <p:cNvPr id="3" name="object 3"/>
            <p:cNvSpPr/>
            <p:nvPr/>
          </p:nvSpPr>
          <p:spPr>
            <a:xfrm>
              <a:off x="3666871" y="1952497"/>
              <a:ext cx="4655820" cy="755015"/>
            </a:xfrm>
            <a:custGeom>
              <a:avLst/>
              <a:gdLst/>
              <a:ahLst/>
              <a:cxnLst/>
              <a:rect l="l" t="t" r="r" b="b"/>
              <a:pathLst>
                <a:path w="4655820" h="755014">
                  <a:moveTo>
                    <a:pt x="912622" y="12446"/>
                  </a:moveTo>
                  <a:lnTo>
                    <a:pt x="676275" y="12446"/>
                  </a:lnTo>
                  <a:lnTo>
                    <a:pt x="676275" y="741934"/>
                  </a:lnTo>
                  <a:lnTo>
                    <a:pt x="823468" y="741934"/>
                  </a:lnTo>
                  <a:lnTo>
                    <a:pt x="823468" y="466852"/>
                  </a:lnTo>
                  <a:lnTo>
                    <a:pt x="919607" y="466852"/>
                  </a:lnTo>
                  <a:lnTo>
                    <a:pt x="966660" y="466187"/>
                  </a:lnTo>
                  <a:lnTo>
                    <a:pt x="1007808" y="464200"/>
                  </a:lnTo>
                  <a:lnTo>
                    <a:pt x="1072388" y="456311"/>
                  </a:lnTo>
                  <a:lnTo>
                    <a:pt x="1110837" y="443468"/>
                  </a:lnTo>
                  <a:lnTo>
                    <a:pt x="1148715" y="421767"/>
                  </a:lnTo>
                  <a:lnTo>
                    <a:pt x="1182989" y="390731"/>
                  </a:lnTo>
                  <a:lnTo>
                    <a:pt x="1210691" y="349885"/>
                  </a:lnTo>
                  <a:lnTo>
                    <a:pt x="1213761" y="342900"/>
                  </a:lnTo>
                  <a:lnTo>
                    <a:pt x="823468" y="342900"/>
                  </a:lnTo>
                  <a:lnTo>
                    <a:pt x="823468" y="135890"/>
                  </a:lnTo>
                  <a:lnTo>
                    <a:pt x="1215866" y="135890"/>
                  </a:lnTo>
                  <a:lnTo>
                    <a:pt x="1211286" y="124269"/>
                  </a:lnTo>
                  <a:lnTo>
                    <a:pt x="1170354" y="69695"/>
                  </a:lnTo>
                  <a:lnTo>
                    <a:pt x="1117828" y="33984"/>
                  </a:lnTo>
                  <a:lnTo>
                    <a:pt x="1061515" y="18607"/>
                  </a:lnTo>
                  <a:lnTo>
                    <a:pt x="973937" y="13134"/>
                  </a:lnTo>
                  <a:lnTo>
                    <a:pt x="912622" y="12446"/>
                  </a:lnTo>
                  <a:close/>
                </a:path>
                <a:path w="4655820" h="755014">
                  <a:moveTo>
                    <a:pt x="1215866" y="135890"/>
                  </a:moveTo>
                  <a:lnTo>
                    <a:pt x="894715" y="135890"/>
                  </a:lnTo>
                  <a:lnTo>
                    <a:pt x="931195" y="136199"/>
                  </a:lnTo>
                  <a:lnTo>
                    <a:pt x="961009" y="137128"/>
                  </a:lnTo>
                  <a:lnTo>
                    <a:pt x="1000633" y="140843"/>
                  </a:lnTo>
                  <a:lnTo>
                    <a:pt x="1047442" y="161488"/>
                  </a:lnTo>
                  <a:lnTo>
                    <a:pt x="1077436" y="202533"/>
                  </a:lnTo>
                  <a:lnTo>
                    <a:pt x="1083310" y="238887"/>
                  </a:lnTo>
                  <a:lnTo>
                    <a:pt x="1082264" y="254579"/>
                  </a:lnTo>
                  <a:lnTo>
                    <a:pt x="1079166" y="269124"/>
                  </a:lnTo>
                  <a:lnTo>
                    <a:pt x="1079134" y="269271"/>
                  </a:lnTo>
                  <a:lnTo>
                    <a:pt x="1057505" y="307038"/>
                  </a:lnTo>
                  <a:lnTo>
                    <a:pt x="1020572" y="331470"/>
                  </a:lnTo>
                  <a:lnTo>
                    <a:pt x="976772" y="340042"/>
                  </a:lnTo>
                  <a:lnTo>
                    <a:pt x="904113" y="342900"/>
                  </a:lnTo>
                  <a:lnTo>
                    <a:pt x="1213761" y="342900"/>
                  </a:lnTo>
                  <a:lnTo>
                    <a:pt x="1228979" y="298704"/>
                  </a:lnTo>
                  <a:lnTo>
                    <a:pt x="1234979" y="238887"/>
                  </a:lnTo>
                  <a:lnTo>
                    <a:pt x="1235075" y="236855"/>
                  </a:lnTo>
                  <a:lnTo>
                    <a:pt x="1232431" y="195326"/>
                  </a:lnTo>
                  <a:lnTo>
                    <a:pt x="1224502" y="157797"/>
                  </a:lnTo>
                  <a:lnTo>
                    <a:pt x="1215988" y="136199"/>
                  </a:lnTo>
                  <a:lnTo>
                    <a:pt x="1215866" y="135890"/>
                  </a:lnTo>
                  <a:close/>
                </a:path>
                <a:path w="4655820" h="755014">
                  <a:moveTo>
                    <a:pt x="3199257" y="18415"/>
                  </a:moveTo>
                  <a:lnTo>
                    <a:pt x="3051937" y="18415"/>
                  </a:lnTo>
                  <a:lnTo>
                    <a:pt x="3051937" y="741934"/>
                  </a:lnTo>
                  <a:lnTo>
                    <a:pt x="3565525" y="741934"/>
                  </a:lnTo>
                  <a:lnTo>
                    <a:pt x="3565525" y="619125"/>
                  </a:lnTo>
                  <a:lnTo>
                    <a:pt x="3199257" y="619125"/>
                  </a:lnTo>
                  <a:lnTo>
                    <a:pt x="3199257" y="18415"/>
                  </a:lnTo>
                  <a:close/>
                </a:path>
                <a:path w="4655820" h="755014">
                  <a:moveTo>
                    <a:pt x="4171315" y="12446"/>
                  </a:moveTo>
                  <a:lnTo>
                    <a:pt x="3950843" y="12446"/>
                  </a:lnTo>
                  <a:lnTo>
                    <a:pt x="3950843" y="741934"/>
                  </a:lnTo>
                  <a:lnTo>
                    <a:pt x="4087622" y="741934"/>
                  </a:lnTo>
                  <a:lnTo>
                    <a:pt x="4087622" y="167767"/>
                  </a:lnTo>
                  <a:lnTo>
                    <a:pt x="4212623" y="167767"/>
                  </a:lnTo>
                  <a:lnTo>
                    <a:pt x="4171315" y="12446"/>
                  </a:lnTo>
                  <a:close/>
                </a:path>
                <a:path w="4655820" h="755014">
                  <a:moveTo>
                    <a:pt x="4212623" y="167767"/>
                  </a:moveTo>
                  <a:lnTo>
                    <a:pt x="4087622" y="167767"/>
                  </a:lnTo>
                  <a:lnTo>
                    <a:pt x="4232021" y="741934"/>
                  </a:lnTo>
                  <a:lnTo>
                    <a:pt x="4373880" y="741934"/>
                  </a:lnTo>
                  <a:lnTo>
                    <a:pt x="4432355" y="510032"/>
                  </a:lnTo>
                  <a:lnTo>
                    <a:pt x="4303649" y="510032"/>
                  </a:lnTo>
                  <a:lnTo>
                    <a:pt x="4212623" y="167767"/>
                  </a:lnTo>
                  <a:close/>
                </a:path>
                <a:path w="4655820" h="755014">
                  <a:moveTo>
                    <a:pt x="4655439" y="167767"/>
                  </a:moveTo>
                  <a:lnTo>
                    <a:pt x="4518660" y="167767"/>
                  </a:lnTo>
                  <a:lnTo>
                    <a:pt x="4518660" y="741934"/>
                  </a:lnTo>
                  <a:lnTo>
                    <a:pt x="4655439" y="741934"/>
                  </a:lnTo>
                  <a:lnTo>
                    <a:pt x="4655439" y="167767"/>
                  </a:lnTo>
                  <a:close/>
                </a:path>
                <a:path w="4655820" h="755014">
                  <a:moveTo>
                    <a:pt x="4655439" y="12446"/>
                  </a:moveTo>
                  <a:lnTo>
                    <a:pt x="4434586" y="12446"/>
                  </a:lnTo>
                  <a:lnTo>
                    <a:pt x="4303649" y="510032"/>
                  </a:lnTo>
                  <a:lnTo>
                    <a:pt x="4432355" y="510032"/>
                  </a:lnTo>
                  <a:lnTo>
                    <a:pt x="4518660" y="167767"/>
                  </a:lnTo>
                  <a:lnTo>
                    <a:pt x="4655439" y="167767"/>
                  </a:lnTo>
                  <a:lnTo>
                    <a:pt x="4655439" y="12446"/>
                  </a:lnTo>
                  <a:close/>
                </a:path>
                <a:path w="4655820" h="755014">
                  <a:moveTo>
                    <a:pt x="3809873" y="12446"/>
                  </a:moveTo>
                  <a:lnTo>
                    <a:pt x="3662553" y="12446"/>
                  </a:lnTo>
                  <a:lnTo>
                    <a:pt x="3662553" y="741936"/>
                  </a:lnTo>
                  <a:lnTo>
                    <a:pt x="3809873" y="741936"/>
                  </a:lnTo>
                  <a:lnTo>
                    <a:pt x="3809873" y="12446"/>
                  </a:lnTo>
                  <a:close/>
                </a:path>
                <a:path w="4655820" h="755014">
                  <a:moveTo>
                    <a:pt x="1495298" y="12446"/>
                  </a:moveTo>
                  <a:lnTo>
                    <a:pt x="1347978" y="12446"/>
                  </a:lnTo>
                  <a:lnTo>
                    <a:pt x="1347978" y="741936"/>
                  </a:lnTo>
                  <a:lnTo>
                    <a:pt x="1495298" y="741936"/>
                  </a:lnTo>
                  <a:lnTo>
                    <a:pt x="1495298" y="12446"/>
                  </a:lnTo>
                  <a:close/>
                </a:path>
                <a:path w="4655820" h="755014">
                  <a:moveTo>
                    <a:pt x="540893" y="12446"/>
                  </a:moveTo>
                  <a:lnTo>
                    <a:pt x="0" y="12446"/>
                  </a:lnTo>
                  <a:lnTo>
                    <a:pt x="0" y="741934"/>
                  </a:lnTo>
                  <a:lnTo>
                    <a:pt x="554863" y="741934"/>
                  </a:lnTo>
                  <a:lnTo>
                    <a:pt x="554863" y="619125"/>
                  </a:lnTo>
                  <a:lnTo>
                    <a:pt x="147193" y="619125"/>
                  </a:lnTo>
                  <a:lnTo>
                    <a:pt x="147193" y="420497"/>
                  </a:lnTo>
                  <a:lnTo>
                    <a:pt x="513461" y="420497"/>
                  </a:lnTo>
                  <a:lnTo>
                    <a:pt x="513461" y="297561"/>
                  </a:lnTo>
                  <a:lnTo>
                    <a:pt x="147193" y="297561"/>
                  </a:lnTo>
                  <a:lnTo>
                    <a:pt x="147193" y="135890"/>
                  </a:lnTo>
                  <a:lnTo>
                    <a:pt x="540893" y="135890"/>
                  </a:lnTo>
                  <a:lnTo>
                    <a:pt x="540893" y="12446"/>
                  </a:lnTo>
                  <a:close/>
                </a:path>
                <a:path w="4655820" h="755014">
                  <a:moveTo>
                    <a:pt x="2477643" y="490728"/>
                  </a:moveTo>
                  <a:lnTo>
                    <a:pt x="2334387" y="504571"/>
                  </a:lnTo>
                  <a:lnTo>
                    <a:pt x="2345289" y="562151"/>
                  </a:lnTo>
                  <a:lnTo>
                    <a:pt x="2363692" y="612409"/>
                  </a:lnTo>
                  <a:lnTo>
                    <a:pt x="2389572" y="655357"/>
                  </a:lnTo>
                  <a:lnTo>
                    <a:pt x="2422906" y="691007"/>
                  </a:lnTo>
                  <a:lnTo>
                    <a:pt x="2455122" y="713987"/>
                  </a:lnTo>
                  <a:lnTo>
                    <a:pt x="2492483" y="731872"/>
                  </a:lnTo>
                  <a:lnTo>
                    <a:pt x="2534984" y="744654"/>
                  </a:lnTo>
                  <a:lnTo>
                    <a:pt x="2582617" y="752328"/>
                  </a:lnTo>
                  <a:lnTo>
                    <a:pt x="2635377" y="754888"/>
                  </a:lnTo>
                  <a:lnTo>
                    <a:pt x="2680952" y="753223"/>
                  </a:lnTo>
                  <a:lnTo>
                    <a:pt x="2722610" y="748236"/>
                  </a:lnTo>
                  <a:lnTo>
                    <a:pt x="2760339" y="739939"/>
                  </a:lnTo>
                  <a:lnTo>
                    <a:pt x="2824206" y="713249"/>
                  </a:lnTo>
                  <a:lnTo>
                    <a:pt x="2873458" y="672534"/>
                  </a:lnTo>
                  <a:lnTo>
                    <a:pt x="2901643" y="630555"/>
                  </a:lnTo>
                  <a:lnTo>
                    <a:pt x="2636901" y="630555"/>
                  </a:lnTo>
                  <a:lnTo>
                    <a:pt x="2605016" y="628435"/>
                  </a:lnTo>
                  <a:lnTo>
                    <a:pt x="2551676" y="611481"/>
                  </a:lnTo>
                  <a:lnTo>
                    <a:pt x="2512075" y="577363"/>
                  </a:lnTo>
                  <a:lnTo>
                    <a:pt x="2485786" y="524369"/>
                  </a:lnTo>
                  <a:lnTo>
                    <a:pt x="2477643" y="490728"/>
                  </a:lnTo>
                  <a:close/>
                </a:path>
                <a:path w="4655820" h="755014">
                  <a:moveTo>
                    <a:pt x="2626995" y="0"/>
                  </a:moveTo>
                  <a:lnTo>
                    <a:pt x="2586442" y="1593"/>
                  </a:lnTo>
                  <a:lnTo>
                    <a:pt x="2514623" y="14305"/>
                  </a:lnTo>
                  <a:lnTo>
                    <a:pt x="2455378" y="39520"/>
                  </a:lnTo>
                  <a:lnTo>
                    <a:pt x="2409848" y="76477"/>
                  </a:lnTo>
                  <a:lnTo>
                    <a:pt x="2378464" y="123981"/>
                  </a:lnTo>
                  <a:lnTo>
                    <a:pt x="2362652" y="176127"/>
                  </a:lnTo>
                  <a:lnTo>
                    <a:pt x="2360676" y="203581"/>
                  </a:lnTo>
                  <a:lnTo>
                    <a:pt x="2364886" y="245201"/>
                  </a:lnTo>
                  <a:lnTo>
                    <a:pt x="2377503" y="283559"/>
                  </a:lnTo>
                  <a:lnTo>
                    <a:pt x="2398502" y="318631"/>
                  </a:lnTo>
                  <a:lnTo>
                    <a:pt x="2427859" y="350393"/>
                  </a:lnTo>
                  <a:lnTo>
                    <a:pt x="2493311" y="389794"/>
                  </a:lnTo>
                  <a:lnTo>
                    <a:pt x="2539283" y="407007"/>
                  </a:lnTo>
                  <a:lnTo>
                    <a:pt x="2594102" y="422529"/>
                  </a:lnTo>
                  <a:lnTo>
                    <a:pt x="2635986" y="433099"/>
                  </a:lnTo>
                  <a:lnTo>
                    <a:pt x="2669619" y="441944"/>
                  </a:lnTo>
                  <a:lnTo>
                    <a:pt x="2712085" y="454406"/>
                  </a:lnTo>
                  <a:lnTo>
                    <a:pt x="2756019" y="477140"/>
                  </a:lnTo>
                  <a:lnTo>
                    <a:pt x="2779331" y="517513"/>
                  </a:lnTo>
                  <a:lnTo>
                    <a:pt x="2780245" y="529463"/>
                  </a:lnTo>
                  <a:lnTo>
                    <a:pt x="2780284" y="529971"/>
                  </a:lnTo>
                  <a:lnTo>
                    <a:pt x="2771235" y="567785"/>
                  </a:lnTo>
                  <a:lnTo>
                    <a:pt x="2744089" y="600456"/>
                  </a:lnTo>
                  <a:lnTo>
                    <a:pt x="2699305" y="623030"/>
                  </a:lnTo>
                  <a:lnTo>
                    <a:pt x="2636901" y="630555"/>
                  </a:lnTo>
                  <a:lnTo>
                    <a:pt x="2901643" y="630555"/>
                  </a:lnTo>
                  <a:lnTo>
                    <a:pt x="2918793" y="590200"/>
                  </a:lnTo>
                  <a:lnTo>
                    <a:pt x="2927441" y="529971"/>
                  </a:lnTo>
                  <a:lnTo>
                    <a:pt x="2927477" y="529463"/>
                  </a:lnTo>
                  <a:lnTo>
                    <a:pt x="2925665" y="496268"/>
                  </a:lnTo>
                  <a:lnTo>
                    <a:pt x="2911135" y="438165"/>
                  </a:lnTo>
                  <a:lnTo>
                    <a:pt x="2882435" y="390989"/>
                  </a:lnTo>
                  <a:lnTo>
                    <a:pt x="2842137" y="353929"/>
                  </a:lnTo>
                  <a:lnTo>
                    <a:pt x="2788529" y="325661"/>
                  </a:lnTo>
                  <a:lnTo>
                    <a:pt x="2752296" y="312435"/>
                  </a:lnTo>
                  <a:lnTo>
                    <a:pt x="2709039" y="299424"/>
                  </a:lnTo>
                  <a:lnTo>
                    <a:pt x="2610000" y="274089"/>
                  </a:lnTo>
                  <a:lnTo>
                    <a:pt x="2571210" y="261778"/>
                  </a:lnTo>
                  <a:lnTo>
                    <a:pt x="2523490" y="237871"/>
                  </a:lnTo>
                  <a:lnTo>
                    <a:pt x="2501519" y="193548"/>
                  </a:lnTo>
                  <a:lnTo>
                    <a:pt x="2502991" y="180089"/>
                  </a:lnTo>
                  <a:lnTo>
                    <a:pt x="2524887" y="148336"/>
                  </a:lnTo>
                  <a:lnTo>
                    <a:pt x="2568225" y="128508"/>
                  </a:lnTo>
                  <a:lnTo>
                    <a:pt x="2625471" y="121920"/>
                  </a:lnTo>
                  <a:lnTo>
                    <a:pt x="2881591" y="121920"/>
                  </a:lnTo>
                  <a:lnTo>
                    <a:pt x="2864322" y="92821"/>
                  </a:lnTo>
                  <a:lnTo>
                    <a:pt x="2833751" y="60198"/>
                  </a:lnTo>
                  <a:lnTo>
                    <a:pt x="2794766" y="33861"/>
                  </a:lnTo>
                  <a:lnTo>
                    <a:pt x="2747327" y="15049"/>
                  </a:lnTo>
                  <a:lnTo>
                    <a:pt x="2691411" y="3762"/>
                  </a:lnTo>
                  <a:lnTo>
                    <a:pt x="2626995" y="0"/>
                  </a:lnTo>
                  <a:close/>
                </a:path>
                <a:path w="4655820" h="755014">
                  <a:moveTo>
                    <a:pt x="2881591" y="121920"/>
                  </a:moveTo>
                  <a:lnTo>
                    <a:pt x="2625471" y="121920"/>
                  </a:lnTo>
                  <a:lnTo>
                    <a:pt x="2656463" y="123565"/>
                  </a:lnTo>
                  <a:lnTo>
                    <a:pt x="2655135" y="123565"/>
                  </a:lnTo>
                  <a:lnTo>
                    <a:pt x="2701266" y="135796"/>
                  </a:lnTo>
                  <a:lnTo>
                    <a:pt x="2732986" y="160841"/>
                  </a:lnTo>
                  <a:lnTo>
                    <a:pt x="2753231" y="201314"/>
                  </a:lnTo>
                  <a:lnTo>
                    <a:pt x="2759329" y="227457"/>
                  </a:lnTo>
                  <a:lnTo>
                    <a:pt x="2906649" y="220980"/>
                  </a:lnTo>
                  <a:lnTo>
                    <a:pt x="2900795" y="173212"/>
                  </a:lnTo>
                  <a:lnTo>
                    <a:pt x="2886678" y="130492"/>
                  </a:lnTo>
                  <a:lnTo>
                    <a:pt x="2881591" y="121920"/>
                  </a:lnTo>
                  <a:close/>
                </a:path>
                <a:path w="4655820" h="755014">
                  <a:moveTo>
                    <a:pt x="1953768" y="0"/>
                  </a:moveTo>
                  <a:lnTo>
                    <a:pt x="1904300" y="2803"/>
                  </a:lnTo>
                  <a:lnTo>
                    <a:pt x="1858132" y="11213"/>
                  </a:lnTo>
                  <a:lnTo>
                    <a:pt x="1815258" y="25225"/>
                  </a:lnTo>
                  <a:lnTo>
                    <a:pt x="1775676" y="44835"/>
                  </a:lnTo>
                  <a:lnTo>
                    <a:pt x="1739382" y="70041"/>
                  </a:lnTo>
                  <a:lnTo>
                    <a:pt x="1706372" y="100838"/>
                  </a:lnTo>
                  <a:lnTo>
                    <a:pt x="1677670" y="136684"/>
                  </a:lnTo>
                  <a:lnTo>
                    <a:pt x="1654179" y="177042"/>
                  </a:lnTo>
                  <a:lnTo>
                    <a:pt x="1635902" y="221916"/>
                  </a:lnTo>
                  <a:lnTo>
                    <a:pt x="1622843" y="271309"/>
                  </a:lnTo>
                  <a:lnTo>
                    <a:pt x="1615005" y="325225"/>
                  </a:lnTo>
                  <a:lnTo>
                    <a:pt x="1612392" y="383667"/>
                  </a:lnTo>
                  <a:lnTo>
                    <a:pt x="1614885" y="436921"/>
                  </a:lnTo>
                  <a:lnTo>
                    <a:pt x="1622768" y="490384"/>
                  </a:lnTo>
                  <a:lnTo>
                    <a:pt x="1635744" y="537670"/>
                  </a:lnTo>
                  <a:lnTo>
                    <a:pt x="1653916" y="580902"/>
                  </a:lnTo>
                  <a:lnTo>
                    <a:pt x="1677288" y="620078"/>
                  </a:lnTo>
                  <a:lnTo>
                    <a:pt x="1705864" y="655193"/>
                  </a:lnTo>
                  <a:lnTo>
                    <a:pt x="1745399" y="690916"/>
                  </a:lnTo>
                  <a:lnTo>
                    <a:pt x="1789037" y="718690"/>
                  </a:lnTo>
                  <a:lnTo>
                    <a:pt x="1836796" y="738522"/>
                  </a:lnTo>
                  <a:lnTo>
                    <a:pt x="1888695" y="750416"/>
                  </a:lnTo>
                  <a:lnTo>
                    <a:pt x="1944751" y="754380"/>
                  </a:lnTo>
                  <a:lnTo>
                    <a:pt x="2000948" y="750760"/>
                  </a:lnTo>
                  <a:lnTo>
                    <a:pt x="2052002" y="739902"/>
                  </a:lnTo>
                  <a:lnTo>
                    <a:pt x="2097913" y="721804"/>
                  </a:lnTo>
                  <a:lnTo>
                    <a:pt x="2138680" y="696468"/>
                  </a:lnTo>
                  <a:lnTo>
                    <a:pt x="2174087" y="663656"/>
                  </a:lnTo>
                  <a:lnTo>
                    <a:pt x="2200114" y="628523"/>
                  </a:lnTo>
                  <a:lnTo>
                    <a:pt x="1943354" y="628523"/>
                  </a:lnTo>
                  <a:lnTo>
                    <a:pt x="1905398" y="624855"/>
                  </a:lnTo>
                  <a:lnTo>
                    <a:pt x="1840680" y="595518"/>
                  </a:lnTo>
                  <a:lnTo>
                    <a:pt x="1792124" y="535461"/>
                  </a:lnTo>
                  <a:lnTo>
                    <a:pt x="1776571" y="491156"/>
                  </a:lnTo>
                  <a:lnTo>
                    <a:pt x="1767256" y="436921"/>
                  </a:lnTo>
                  <a:lnTo>
                    <a:pt x="1764157" y="372745"/>
                  </a:lnTo>
                  <a:lnTo>
                    <a:pt x="1767304" y="312076"/>
                  </a:lnTo>
                  <a:lnTo>
                    <a:pt x="1776761" y="260397"/>
                  </a:lnTo>
                  <a:lnTo>
                    <a:pt x="1792553" y="217743"/>
                  </a:lnTo>
                  <a:lnTo>
                    <a:pt x="1814703" y="184150"/>
                  </a:lnTo>
                  <a:lnTo>
                    <a:pt x="1872821" y="140430"/>
                  </a:lnTo>
                  <a:lnTo>
                    <a:pt x="1946275" y="125857"/>
                  </a:lnTo>
                  <a:lnTo>
                    <a:pt x="2208040" y="125857"/>
                  </a:lnTo>
                  <a:lnTo>
                    <a:pt x="2194504" y="105080"/>
                  </a:lnTo>
                  <a:lnTo>
                    <a:pt x="2135741" y="50653"/>
                  </a:lnTo>
                  <a:lnTo>
                    <a:pt x="2096286" y="28501"/>
                  </a:lnTo>
                  <a:lnTo>
                    <a:pt x="2052813" y="12671"/>
                  </a:lnTo>
                  <a:lnTo>
                    <a:pt x="2005311" y="3168"/>
                  </a:lnTo>
                  <a:lnTo>
                    <a:pt x="1953768" y="0"/>
                  </a:lnTo>
                  <a:close/>
                </a:path>
                <a:path w="4655820" h="755014">
                  <a:moveTo>
                    <a:pt x="2105025" y="473710"/>
                  </a:moveTo>
                  <a:lnTo>
                    <a:pt x="2094307" y="511121"/>
                  </a:lnTo>
                  <a:lnTo>
                    <a:pt x="2063964" y="569849"/>
                  </a:lnTo>
                  <a:lnTo>
                    <a:pt x="2022149" y="607520"/>
                  </a:lnTo>
                  <a:lnTo>
                    <a:pt x="1971667" y="626189"/>
                  </a:lnTo>
                  <a:lnTo>
                    <a:pt x="1943354" y="628523"/>
                  </a:lnTo>
                  <a:lnTo>
                    <a:pt x="2200114" y="628523"/>
                  </a:lnTo>
                  <a:lnTo>
                    <a:pt x="2204100" y="623141"/>
                  </a:lnTo>
                  <a:lnTo>
                    <a:pt x="2228709" y="574934"/>
                  </a:lnTo>
                  <a:lnTo>
                    <a:pt x="2247900" y="519049"/>
                  </a:lnTo>
                  <a:lnTo>
                    <a:pt x="2105025" y="473710"/>
                  </a:lnTo>
                  <a:close/>
                </a:path>
                <a:path w="4655820" h="755014">
                  <a:moveTo>
                    <a:pt x="2208040" y="125857"/>
                  </a:moveTo>
                  <a:lnTo>
                    <a:pt x="1946275" y="125857"/>
                  </a:lnTo>
                  <a:lnTo>
                    <a:pt x="1974516" y="127924"/>
                  </a:lnTo>
                  <a:lnTo>
                    <a:pt x="2000567" y="134112"/>
                  </a:lnTo>
                  <a:lnTo>
                    <a:pt x="2046097" y="158750"/>
                  </a:lnTo>
                  <a:lnTo>
                    <a:pt x="2080085" y="197564"/>
                  </a:lnTo>
                  <a:lnTo>
                    <a:pt x="2100072" y="248285"/>
                  </a:lnTo>
                  <a:lnTo>
                    <a:pt x="2245868" y="213487"/>
                  </a:lnTo>
                  <a:lnTo>
                    <a:pt x="2231842" y="172239"/>
                  </a:lnTo>
                  <a:lnTo>
                    <a:pt x="2214721" y="136112"/>
                  </a:lnTo>
                  <a:lnTo>
                    <a:pt x="2208040" y="125857"/>
                  </a:lnTo>
                  <a:close/>
                </a:path>
              </a:pathLst>
            </a:custGeom>
            <a:solidFill>
              <a:srgbClr val="FFC000"/>
            </a:solidFill>
          </p:spPr>
          <p:txBody>
            <a:bodyPr wrap="square" lIns="0" tIns="0" rIns="0" bIns="0" rtlCol="0"/>
            <a:lstStyle/>
            <a:p>
              <a:endParaRPr/>
            </a:p>
          </p:txBody>
        </p:sp>
        <p:sp>
          <p:nvSpPr>
            <p:cNvPr id="4" name="object 4"/>
            <p:cNvSpPr/>
            <p:nvPr/>
          </p:nvSpPr>
          <p:spPr>
            <a:xfrm>
              <a:off x="4343146" y="1952497"/>
              <a:ext cx="3979545" cy="755015"/>
            </a:xfrm>
            <a:custGeom>
              <a:avLst/>
              <a:gdLst/>
              <a:ahLst/>
              <a:cxnLst/>
              <a:rect l="l" t="t" r="r" b="b"/>
              <a:pathLst>
                <a:path w="3979545" h="755014">
                  <a:moveTo>
                    <a:pt x="147193" y="135890"/>
                  </a:moveTo>
                  <a:lnTo>
                    <a:pt x="147193" y="342900"/>
                  </a:lnTo>
                  <a:lnTo>
                    <a:pt x="227838" y="342900"/>
                  </a:lnTo>
                  <a:lnTo>
                    <a:pt x="267769" y="342185"/>
                  </a:lnTo>
                  <a:lnTo>
                    <a:pt x="326010" y="336470"/>
                  </a:lnTo>
                  <a:lnTo>
                    <a:pt x="370490" y="316801"/>
                  </a:lnTo>
                  <a:lnTo>
                    <a:pt x="397658" y="282963"/>
                  </a:lnTo>
                  <a:lnTo>
                    <a:pt x="407035" y="238887"/>
                  </a:lnTo>
                  <a:lnTo>
                    <a:pt x="405562" y="219840"/>
                  </a:lnTo>
                  <a:lnTo>
                    <a:pt x="383667" y="173228"/>
                  </a:lnTo>
                  <a:lnTo>
                    <a:pt x="341501" y="145295"/>
                  </a:lnTo>
                  <a:lnTo>
                    <a:pt x="284734" y="137128"/>
                  </a:lnTo>
                  <a:lnTo>
                    <a:pt x="218440" y="135890"/>
                  </a:lnTo>
                  <a:lnTo>
                    <a:pt x="147193" y="135890"/>
                  </a:lnTo>
                  <a:close/>
                </a:path>
                <a:path w="3979545" h="755014">
                  <a:moveTo>
                    <a:pt x="2375662" y="18415"/>
                  </a:moveTo>
                  <a:lnTo>
                    <a:pt x="2522982" y="18415"/>
                  </a:lnTo>
                  <a:lnTo>
                    <a:pt x="2522982" y="619125"/>
                  </a:lnTo>
                  <a:lnTo>
                    <a:pt x="2889250" y="619125"/>
                  </a:lnTo>
                  <a:lnTo>
                    <a:pt x="2889250" y="741934"/>
                  </a:lnTo>
                  <a:lnTo>
                    <a:pt x="2375662" y="741934"/>
                  </a:lnTo>
                  <a:lnTo>
                    <a:pt x="2375662" y="18415"/>
                  </a:lnTo>
                  <a:close/>
                </a:path>
                <a:path w="3979545" h="755014">
                  <a:moveTo>
                    <a:pt x="3274568" y="12446"/>
                  </a:moveTo>
                  <a:lnTo>
                    <a:pt x="3495040" y="12446"/>
                  </a:lnTo>
                  <a:lnTo>
                    <a:pt x="3627374" y="510032"/>
                  </a:lnTo>
                  <a:lnTo>
                    <a:pt x="3758311" y="12446"/>
                  </a:lnTo>
                  <a:lnTo>
                    <a:pt x="3979164" y="12446"/>
                  </a:lnTo>
                  <a:lnTo>
                    <a:pt x="3979164" y="741934"/>
                  </a:lnTo>
                  <a:lnTo>
                    <a:pt x="3842385" y="741934"/>
                  </a:lnTo>
                  <a:lnTo>
                    <a:pt x="3842385" y="167767"/>
                  </a:lnTo>
                  <a:lnTo>
                    <a:pt x="3697605" y="741934"/>
                  </a:lnTo>
                  <a:lnTo>
                    <a:pt x="3555746" y="741934"/>
                  </a:lnTo>
                  <a:lnTo>
                    <a:pt x="3411347" y="167767"/>
                  </a:lnTo>
                  <a:lnTo>
                    <a:pt x="3411347" y="741934"/>
                  </a:lnTo>
                  <a:lnTo>
                    <a:pt x="3274568" y="741934"/>
                  </a:lnTo>
                  <a:lnTo>
                    <a:pt x="3274568" y="12446"/>
                  </a:lnTo>
                  <a:close/>
                </a:path>
                <a:path w="3979545" h="755014">
                  <a:moveTo>
                    <a:pt x="2986278" y="12446"/>
                  </a:moveTo>
                  <a:lnTo>
                    <a:pt x="3133598" y="12446"/>
                  </a:lnTo>
                  <a:lnTo>
                    <a:pt x="3133598" y="741936"/>
                  </a:lnTo>
                  <a:lnTo>
                    <a:pt x="2986278" y="741936"/>
                  </a:lnTo>
                  <a:lnTo>
                    <a:pt x="2986278" y="12446"/>
                  </a:lnTo>
                  <a:close/>
                </a:path>
                <a:path w="3979545" h="755014">
                  <a:moveTo>
                    <a:pt x="671703" y="12446"/>
                  </a:moveTo>
                  <a:lnTo>
                    <a:pt x="819023" y="12446"/>
                  </a:lnTo>
                  <a:lnTo>
                    <a:pt x="819023" y="741936"/>
                  </a:lnTo>
                  <a:lnTo>
                    <a:pt x="671703" y="741936"/>
                  </a:lnTo>
                  <a:lnTo>
                    <a:pt x="671703" y="12446"/>
                  </a:lnTo>
                  <a:close/>
                </a:path>
                <a:path w="3979545" h="755014">
                  <a:moveTo>
                    <a:pt x="0" y="12446"/>
                  </a:moveTo>
                  <a:lnTo>
                    <a:pt x="236347" y="12446"/>
                  </a:lnTo>
                  <a:lnTo>
                    <a:pt x="297662" y="13134"/>
                  </a:lnTo>
                  <a:lnTo>
                    <a:pt x="347297" y="15192"/>
                  </a:lnTo>
                  <a:lnTo>
                    <a:pt x="411480" y="23368"/>
                  </a:lnTo>
                  <a:lnTo>
                    <a:pt x="469090" y="49434"/>
                  </a:lnTo>
                  <a:lnTo>
                    <a:pt x="516509" y="94742"/>
                  </a:lnTo>
                  <a:lnTo>
                    <a:pt x="548227" y="157797"/>
                  </a:lnTo>
                  <a:lnTo>
                    <a:pt x="556156" y="195326"/>
                  </a:lnTo>
                  <a:lnTo>
                    <a:pt x="558800" y="236855"/>
                  </a:lnTo>
                  <a:lnTo>
                    <a:pt x="557276" y="269124"/>
                  </a:lnTo>
                  <a:lnTo>
                    <a:pt x="545084" y="325616"/>
                  </a:lnTo>
                  <a:lnTo>
                    <a:pt x="521392" y="371528"/>
                  </a:lnTo>
                  <a:lnTo>
                    <a:pt x="490392" y="407481"/>
                  </a:lnTo>
                  <a:lnTo>
                    <a:pt x="453584" y="433718"/>
                  </a:lnTo>
                  <a:lnTo>
                    <a:pt x="415397" y="451002"/>
                  </a:lnTo>
                  <a:lnTo>
                    <a:pt x="366776" y="460904"/>
                  </a:lnTo>
                  <a:lnTo>
                    <a:pt x="290385" y="466187"/>
                  </a:lnTo>
                  <a:lnTo>
                    <a:pt x="243332" y="466852"/>
                  </a:lnTo>
                  <a:lnTo>
                    <a:pt x="147193" y="466852"/>
                  </a:lnTo>
                  <a:lnTo>
                    <a:pt x="147193" y="741934"/>
                  </a:lnTo>
                  <a:lnTo>
                    <a:pt x="0" y="741934"/>
                  </a:lnTo>
                  <a:lnTo>
                    <a:pt x="0" y="12446"/>
                  </a:lnTo>
                  <a:close/>
                </a:path>
                <a:path w="3979545" h="755014">
                  <a:moveTo>
                    <a:pt x="1950720" y="0"/>
                  </a:moveTo>
                  <a:lnTo>
                    <a:pt x="2015136" y="3762"/>
                  </a:lnTo>
                  <a:lnTo>
                    <a:pt x="2071052" y="15049"/>
                  </a:lnTo>
                  <a:lnTo>
                    <a:pt x="2118491" y="33861"/>
                  </a:lnTo>
                  <a:lnTo>
                    <a:pt x="2157476" y="60198"/>
                  </a:lnTo>
                  <a:lnTo>
                    <a:pt x="2188047" y="92821"/>
                  </a:lnTo>
                  <a:lnTo>
                    <a:pt x="2210403" y="130492"/>
                  </a:lnTo>
                  <a:lnTo>
                    <a:pt x="2224520" y="173212"/>
                  </a:lnTo>
                  <a:lnTo>
                    <a:pt x="2230374" y="220980"/>
                  </a:lnTo>
                  <a:lnTo>
                    <a:pt x="2083054" y="227457"/>
                  </a:lnTo>
                  <a:lnTo>
                    <a:pt x="2076956" y="201314"/>
                  </a:lnTo>
                  <a:lnTo>
                    <a:pt x="2068179" y="179101"/>
                  </a:lnTo>
                  <a:lnTo>
                    <a:pt x="2042541" y="146558"/>
                  </a:lnTo>
                  <a:lnTo>
                    <a:pt x="2003583" y="128095"/>
                  </a:lnTo>
                  <a:lnTo>
                    <a:pt x="1949196" y="121920"/>
                  </a:lnTo>
                  <a:lnTo>
                    <a:pt x="1918835" y="123565"/>
                  </a:lnTo>
                  <a:lnTo>
                    <a:pt x="1868543" y="136761"/>
                  </a:lnTo>
                  <a:lnTo>
                    <a:pt x="1831117" y="168084"/>
                  </a:lnTo>
                  <a:lnTo>
                    <a:pt x="1825244" y="193548"/>
                  </a:lnTo>
                  <a:lnTo>
                    <a:pt x="1826623" y="206027"/>
                  </a:lnTo>
                  <a:lnTo>
                    <a:pt x="1866098" y="249705"/>
                  </a:lnTo>
                  <a:lnTo>
                    <a:pt x="1933725" y="274089"/>
                  </a:lnTo>
                  <a:lnTo>
                    <a:pt x="1982470" y="286639"/>
                  </a:lnTo>
                  <a:lnTo>
                    <a:pt x="2032764" y="299424"/>
                  </a:lnTo>
                  <a:lnTo>
                    <a:pt x="2076021" y="312435"/>
                  </a:lnTo>
                  <a:lnTo>
                    <a:pt x="2112254" y="325661"/>
                  </a:lnTo>
                  <a:lnTo>
                    <a:pt x="2165862" y="353929"/>
                  </a:lnTo>
                  <a:lnTo>
                    <a:pt x="2206160" y="390989"/>
                  </a:lnTo>
                  <a:lnTo>
                    <a:pt x="2234860" y="438165"/>
                  </a:lnTo>
                  <a:lnTo>
                    <a:pt x="2249390" y="496268"/>
                  </a:lnTo>
                  <a:lnTo>
                    <a:pt x="2251202" y="529463"/>
                  </a:lnTo>
                  <a:lnTo>
                    <a:pt x="2249033" y="560320"/>
                  </a:lnTo>
                  <a:lnTo>
                    <a:pt x="2231646" y="619081"/>
                  </a:lnTo>
                  <a:lnTo>
                    <a:pt x="2197183" y="672534"/>
                  </a:lnTo>
                  <a:lnTo>
                    <a:pt x="2147931" y="713249"/>
                  </a:lnTo>
                  <a:lnTo>
                    <a:pt x="2084064" y="739939"/>
                  </a:lnTo>
                  <a:lnTo>
                    <a:pt x="2046335" y="748236"/>
                  </a:lnTo>
                  <a:lnTo>
                    <a:pt x="2004677" y="753223"/>
                  </a:lnTo>
                  <a:lnTo>
                    <a:pt x="1959102" y="754888"/>
                  </a:lnTo>
                  <a:lnTo>
                    <a:pt x="1906342" y="752328"/>
                  </a:lnTo>
                  <a:lnTo>
                    <a:pt x="1858709" y="744654"/>
                  </a:lnTo>
                  <a:lnTo>
                    <a:pt x="1816208" y="731872"/>
                  </a:lnTo>
                  <a:lnTo>
                    <a:pt x="1778847" y="713987"/>
                  </a:lnTo>
                  <a:lnTo>
                    <a:pt x="1746631" y="691007"/>
                  </a:lnTo>
                  <a:lnTo>
                    <a:pt x="1713297" y="655357"/>
                  </a:lnTo>
                  <a:lnTo>
                    <a:pt x="1687417" y="612409"/>
                  </a:lnTo>
                  <a:lnTo>
                    <a:pt x="1669014" y="562151"/>
                  </a:lnTo>
                  <a:lnTo>
                    <a:pt x="1658112" y="504571"/>
                  </a:lnTo>
                  <a:lnTo>
                    <a:pt x="1801368" y="490728"/>
                  </a:lnTo>
                  <a:lnTo>
                    <a:pt x="1809511" y="524369"/>
                  </a:lnTo>
                  <a:lnTo>
                    <a:pt x="1820989" y="553259"/>
                  </a:lnTo>
                  <a:lnTo>
                    <a:pt x="1853946" y="596646"/>
                  </a:lnTo>
                  <a:lnTo>
                    <a:pt x="1900332" y="622077"/>
                  </a:lnTo>
                  <a:lnTo>
                    <a:pt x="1960626" y="630555"/>
                  </a:lnTo>
                  <a:lnTo>
                    <a:pt x="1994036" y="628673"/>
                  </a:lnTo>
                  <a:lnTo>
                    <a:pt x="2047619" y="613624"/>
                  </a:lnTo>
                  <a:lnTo>
                    <a:pt x="2083649" y="584763"/>
                  </a:lnTo>
                  <a:lnTo>
                    <a:pt x="2101746" y="549521"/>
                  </a:lnTo>
                  <a:lnTo>
                    <a:pt x="2104009" y="529971"/>
                  </a:lnTo>
                  <a:lnTo>
                    <a:pt x="2103056" y="517513"/>
                  </a:lnTo>
                  <a:lnTo>
                    <a:pt x="2079744" y="477140"/>
                  </a:lnTo>
                  <a:lnTo>
                    <a:pt x="2035810" y="454406"/>
                  </a:lnTo>
                  <a:lnTo>
                    <a:pt x="1993344" y="441944"/>
                  </a:lnTo>
                  <a:lnTo>
                    <a:pt x="1917827" y="422529"/>
                  </a:lnTo>
                  <a:lnTo>
                    <a:pt x="1863008" y="407007"/>
                  </a:lnTo>
                  <a:lnTo>
                    <a:pt x="1817036" y="389794"/>
                  </a:lnTo>
                  <a:lnTo>
                    <a:pt x="1779899" y="370915"/>
                  </a:lnTo>
                  <a:lnTo>
                    <a:pt x="1722227" y="318631"/>
                  </a:lnTo>
                  <a:lnTo>
                    <a:pt x="1701228" y="283559"/>
                  </a:lnTo>
                  <a:lnTo>
                    <a:pt x="1688611" y="245201"/>
                  </a:lnTo>
                  <a:lnTo>
                    <a:pt x="1684401" y="203581"/>
                  </a:lnTo>
                  <a:lnTo>
                    <a:pt x="1686377" y="176127"/>
                  </a:lnTo>
                  <a:lnTo>
                    <a:pt x="1702188" y="123981"/>
                  </a:lnTo>
                  <a:lnTo>
                    <a:pt x="1733573" y="76477"/>
                  </a:lnTo>
                  <a:lnTo>
                    <a:pt x="1779103" y="39520"/>
                  </a:lnTo>
                  <a:lnTo>
                    <a:pt x="1838348" y="14305"/>
                  </a:lnTo>
                  <a:lnTo>
                    <a:pt x="1910167" y="1593"/>
                  </a:lnTo>
                  <a:lnTo>
                    <a:pt x="1950720" y="0"/>
                  </a:lnTo>
                  <a:close/>
                </a:path>
                <a:path w="3979545" h="755014">
                  <a:moveTo>
                    <a:pt x="1277493" y="0"/>
                  </a:moveTo>
                  <a:lnTo>
                    <a:pt x="1329036" y="3168"/>
                  </a:lnTo>
                  <a:lnTo>
                    <a:pt x="1376538" y="12671"/>
                  </a:lnTo>
                  <a:lnTo>
                    <a:pt x="1420011" y="28501"/>
                  </a:lnTo>
                  <a:lnTo>
                    <a:pt x="1459466" y="50653"/>
                  </a:lnTo>
                  <a:lnTo>
                    <a:pt x="1494917" y="79121"/>
                  </a:lnTo>
                  <a:lnTo>
                    <a:pt x="1538446" y="136112"/>
                  </a:lnTo>
                  <a:lnTo>
                    <a:pt x="1555567" y="172239"/>
                  </a:lnTo>
                  <a:lnTo>
                    <a:pt x="1569593" y="213487"/>
                  </a:lnTo>
                  <a:lnTo>
                    <a:pt x="1423797" y="248285"/>
                  </a:lnTo>
                  <a:lnTo>
                    <a:pt x="1415559" y="221454"/>
                  </a:lnTo>
                  <a:lnTo>
                    <a:pt x="1403810" y="197564"/>
                  </a:lnTo>
                  <a:lnTo>
                    <a:pt x="1369822" y="158750"/>
                  </a:lnTo>
                  <a:lnTo>
                    <a:pt x="1324292" y="134112"/>
                  </a:lnTo>
                  <a:lnTo>
                    <a:pt x="1270000" y="125857"/>
                  </a:lnTo>
                  <a:lnTo>
                    <a:pt x="1231350" y="129500"/>
                  </a:lnTo>
                  <a:lnTo>
                    <a:pt x="1165576" y="158646"/>
                  </a:lnTo>
                  <a:lnTo>
                    <a:pt x="1116278" y="217743"/>
                  </a:lnTo>
                  <a:lnTo>
                    <a:pt x="1100486" y="260397"/>
                  </a:lnTo>
                  <a:lnTo>
                    <a:pt x="1091029" y="312076"/>
                  </a:lnTo>
                  <a:lnTo>
                    <a:pt x="1087882" y="372745"/>
                  </a:lnTo>
                  <a:lnTo>
                    <a:pt x="1090981" y="436921"/>
                  </a:lnTo>
                  <a:lnTo>
                    <a:pt x="1100296" y="491156"/>
                  </a:lnTo>
                  <a:lnTo>
                    <a:pt x="1115849" y="535461"/>
                  </a:lnTo>
                  <a:lnTo>
                    <a:pt x="1137666" y="569849"/>
                  </a:lnTo>
                  <a:lnTo>
                    <a:pt x="1194895" y="613854"/>
                  </a:lnTo>
                  <a:lnTo>
                    <a:pt x="1267079" y="628523"/>
                  </a:lnTo>
                  <a:lnTo>
                    <a:pt x="1295392" y="626189"/>
                  </a:lnTo>
                  <a:lnTo>
                    <a:pt x="1345874" y="607520"/>
                  </a:lnTo>
                  <a:lnTo>
                    <a:pt x="1387691" y="569847"/>
                  </a:lnTo>
                  <a:lnTo>
                    <a:pt x="1418032" y="511121"/>
                  </a:lnTo>
                  <a:lnTo>
                    <a:pt x="1428750" y="473710"/>
                  </a:lnTo>
                  <a:lnTo>
                    <a:pt x="1571625" y="519049"/>
                  </a:lnTo>
                  <a:lnTo>
                    <a:pt x="1552434" y="574934"/>
                  </a:lnTo>
                  <a:lnTo>
                    <a:pt x="1527825" y="623141"/>
                  </a:lnTo>
                  <a:lnTo>
                    <a:pt x="1497812" y="663656"/>
                  </a:lnTo>
                  <a:lnTo>
                    <a:pt x="1462405" y="696468"/>
                  </a:lnTo>
                  <a:lnTo>
                    <a:pt x="1421638" y="721804"/>
                  </a:lnTo>
                  <a:lnTo>
                    <a:pt x="1375727" y="739902"/>
                  </a:lnTo>
                  <a:lnTo>
                    <a:pt x="1324673" y="750760"/>
                  </a:lnTo>
                  <a:lnTo>
                    <a:pt x="1268476" y="754380"/>
                  </a:lnTo>
                  <a:lnTo>
                    <a:pt x="1212420" y="750416"/>
                  </a:lnTo>
                  <a:lnTo>
                    <a:pt x="1160521" y="738522"/>
                  </a:lnTo>
                  <a:lnTo>
                    <a:pt x="1112762" y="718690"/>
                  </a:lnTo>
                  <a:lnTo>
                    <a:pt x="1069124" y="690916"/>
                  </a:lnTo>
                  <a:lnTo>
                    <a:pt x="1029589" y="655193"/>
                  </a:lnTo>
                  <a:lnTo>
                    <a:pt x="1001013" y="620078"/>
                  </a:lnTo>
                  <a:lnTo>
                    <a:pt x="977641" y="580902"/>
                  </a:lnTo>
                  <a:lnTo>
                    <a:pt x="959469" y="537670"/>
                  </a:lnTo>
                  <a:lnTo>
                    <a:pt x="946493" y="490384"/>
                  </a:lnTo>
                  <a:lnTo>
                    <a:pt x="938710" y="439049"/>
                  </a:lnTo>
                  <a:lnTo>
                    <a:pt x="936117" y="383667"/>
                  </a:lnTo>
                  <a:lnTo>
                    <a:pt x="938730" y="325225"/>
                  </a:lnTo>
                  <a:lnTo>
                    <a:pt x="946568" y="271309"/>
                  </a:lnTo>
                  <a:lnTo>
                    <a:pt x="959627" y="221916"/>
                  </a:lnTo>
                  <a:lnTo>
                    <a:pt x="977904" y="177042"/>
                  </a:lnTo>
                  <a:lnTo>
                    <a:pt x="1001395" y="136684"/>
                  </a:lnTo>
                  <a:lnTo>
                    <a:pt x="1030097" y="100838"/>
                  </a:lnTo>
                  <a:lnTo>
                    <a:pt x="1063107" y="70041"/>
                  </a:lnTo>
                  <a:lnTo>
                    <a:pt x="1099401" y="44835"/>
                  </a:lnTo>
                  <a:lnTo>
                    <a:pt x="1138983" y="25225"/>
                  </a:lnTo>
                  <a:lnTo>
                    <a:pt x="1181857" y="11213"/>
                  </a:lnTo>
                  <a:lnTo>
                    <a:pt x="1228025" y="2803"/>
                  </a:lnTo>
                  <a:lnTo>
                    <a:pt x="1277493" y="0"/>
                  </a:lnTo>
                  <a:close/>
                </a:path>
              </a:pathLst>
            </a:custGeom>
            <a:ln w="9525">
              <a:solidFill>
                <a:srgbClr val="FFFFFF"/>
              </a:solidFill>
            </a:ln>
          </p:spPr>
          <p:txBody>
            <a:bodyPr wrap="square" lIns="0" tIns="0" rIns="0" bIns="0" rtlCol="0"/>
            <a:lstStyle/>
            <a:p>
              <a:endParaRPr/>
            </a:p>
          </p:txBody>
        </p:sp>
      </p:grpSp>
      <p:graphicFrame>
        <p:nvGraphicFramePr>
          <p:cNvPr id="5" name="object 5"/>
          <p:cNvGraphicFramePr>
            <a:graphicFrameLocks noGrp="1"/>
          </p:cNvGraphicFramePr>
          <p:nvPr/>
        </p:nvGraphicFramePr>
        <p:xfrm>
          <a:off x="3662108" y="1960181"/>
          <a:ext cx="536575" cy="727709"/>
        </p:xfrm>
        <a:graphic>
          <a:graphicData uri="http://schemas.openxmlformats.org/drawingml/2006/table">
            <a:tbl>
              <a:tblPr firstRow="1" bandRow="1">
                <a:tableStyleId>{2D5ABB26-0587-4C30-8999-92F81FD0307C}</a:tableStyleId>
              </a:tblPr>
              <a:tblGrid>
                <a:gridCol w="147320">
                  <a:extLst>
                    <a:ext uri="{9D8B030D-6E8A-4147-A177-3AD203B41FA5}">
                      <a16:colId xmlns:a16="http://schemas.microsoft.com/office/drawing/2014/main" val="20000"/>
                    </a:ext>
                  </a:extLst>
                </a:gridCol>
                <a:gridCol w="389255">
                  <a:extLst>
                    <a:ext uri="{9D8B030D-6E8A-4147-A177-3AD203B41FA5}">
                      <a16:colId xmlns:a16="http://schemas.microsoft.com/office/drawing/2014/main" val="20001"/>
                    </a:ext>
                  </a:extLst>
                </a:gridCol>
              </a:tblGrid>
              <a:tr h="123189">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161290">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1"/>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hMerge="1">
                  <a:txBody>
                    <a:bodyPr/>
                    <a:lstStyle/>
                    <a:p>
                      <a:endParaRPr/>
                    </a:p>
                  </a:txBody>
                  <a:tcPr marL="0" marR="0" marT="0" marB="0"/>
                </a:tc>
                <a:extLst>
                  <a:ext uri="{0D108BD9-81ED-4DB2-BD59-A6C34878D82A}">
                    <a16:rowId xmlns:a16="http://schemas.microsoft.com/office/drawing/2014/main" val="10002"/>
                  </a:ext>
                </a:extLst>
              </a:tr>
              <a:tr h="198120">
                <a:tc>
                  <a:txBody>
                    <a:bodyPr/>
                    <a:lstStyle/>
                    <a:p>
                      <a:pPr>
                        <a:lnSpc>
                          <a:spcPct val="100000"/>
                        </a:lnSpc>
                      </a:pPr>
                      <a:endParaRPr sz="10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10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3"/>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6" name="object 6"/>
          <p:cNvSpPr txBox="1">
            <a:spLocks noGrp="1"/>
          </p:cNvSpPr>
          <p:nvPr>
            <p:ph type="title"/>
          </p:nvPr>
        </p:nvSpPr>
        <p:spPr>
          <a:xfrm>
            <a:off x="225425" y="-251734"/>
            <a:ext cx="11741149" cy="1596391"/>
          </a:xfrm>
          <a:prstGeom prst="rect">
            <a:avLst/>
          </a:prstGeom>
        </p:spPr>
        <p:txBody>
          <a:bodyPr vert="horz" wrap="square" lIns="0" tIns="611568" rIns="0" bIns="0" rtlCol="0">
            <a:spAutoFit/>
          </a:bodyPr>
          <a:lstStyle/>
          <a:p>
            <a:pPr marL="19050">
              <a:lnSpc>
                <a:spcPct val="100000"/>
              </a:lnSpc>
              <a:spcBef>
                <a:spcPts val="105"/>
              </a:spcBef>
            </a:pPr>
            <a:r>
              <a:rPr lang="sv-SE" dirty="0">
                <a:solidFill>
                  <a:srgbClr val="FFFFFF"/>
                </a:solidFill>
              </a:rPr>
              <a:t>NÄSTA STORA</a:t>
            </a:r>
            <a:r>
              <a:rPr spc="-50" dirty="0">
                <a:solidFill>
                  <a:srgbClr val="FFFFFF"/>
                </a:solidFill>
              </a:rPr>
              <a:t> </a:t>
            </a:r>
            <a:r>
              <a:rPr dirty="0">
                <a:solidFill>
                  <a:srgbClr val="FFFFFF"/>
                </a:solidFill>
              </a:rPr>
              <a:t>EPIC</a:t>
            </a:r>
            <a:r>
              <a:rPr lang="sv-SE" dirty="0">
                <a:solidFill>
                  <a:srgbClr val="FFFFFF"/>
                </a:solidFill>
              </a:rPr>
              <a:t> </a:t>
            </a:r>
            <a:r>
              <a:rPr spc="-10" dirty="0">
                <a:solidFill>
                  <a:srgbClr val="FFFFFF"/>
                </a:solidFill>
              </a:rPr>
              <a:t>PRODU</a:t>
            </a:r>
            <a:r>
              <a:rPr lang="sv-SE" spc="-10" dirty="0">
                <a:solidFill>
                  <a:srgbClr val="FFFFFF"/>
                </a:solidFill>
              </a:rPr>
              <a:t>K</a:t>
            </a:r>
            <a:r>
              <a:rPr spc="-10" dirty="0">
                <a:solidFill>
                  <a:srgbClr val="FFFFFF"/>
                </a:solidFill>
              </a:rPr>
              <a:t>T</a:t>
            </a:r>
          </a:p>
        </p:txBody>
      </p:sp>
      <p:sp>
        <p:nvSpPr>
          <p:cNvPr id="7" name="object 7"/>
          <p:cNvSpPr txBox="1"/>
          <p:nvPr/>
        </p:nvSpPr>
        <p:spPr>
          <a:xfrm>
            <a:off x="517525" y="6489700"/>
            <a:ext cx="11543665" cy="212725"/>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FFFFFF"/>
                </a:solidFill>
                <a:latin typeface="Calibri"/>
                <a:cs typeface="Calibri"/>
              </a:rPr>
              <a:t>THE</a:t>
            </a:r>
            <a:r>
              <a:rPr sz="600" spc="10" dirty="0">
                <a:solidFill>
                  <a:srgbClr val="FFFFFF"/>
                </a:solidFill>
                <a:latin typeface="Times New Roman"/>
                <a:cs typeface="Times New Roman"/>
              </a:rPr>
              <a:t> </a:t>
            </a:r>
            <a:r>
              <a:rPr sz="600" spc="-10" dirty="0">
                <a:solidFill>
                  <a:srgbClr val="FFFFFF"/>
                </a:solidFill>
                <a:latin typeface="Calibri"/>
                <a:cs typeface="Calibri"/>
              </a:rPr>
              <a:t>PRODUCTS</a:t>
            </a:r>
            <a:r>
              <a:rPr sz="600" spc="-50" dirty="0">
                <a:solidFill>
                  <a:srgbClr val="FFFFFF"/>
                </a:solidFill>
                <a:latin typeface="Times New Roman"/>
                <a:cs typeface="Times New Roman"/>
              </a:rPr>
              <a:t> </a:t>
            </a:r>
            <a:r>
              <a:rPr sz="600" dirty="0">
                <a:solidFill>
                  <a:srgbClr val="FFFFFF"/>
                </a:solidFill>
                <a:latin typeface="Calibri"/>
                <a:cs typeface="Calibri"/>
              </a:rPr>
              <a:t>AND</a:t>
            </a:r>
            <a:r>
              <a:rPr sz="600" spc="10" dirty="0">
                <a:solidFill>
                  <a:srgbClr val="FFFFFF"/>
                </a:solidFill>
                <a:latin typeface="Times New Roman"/>
                <a:cs typeface="Times New Roman"/>
              </a:rPr>
              <a:t> </a:t>
            </a:r>
            <a:r>
              <a:rPr sz="600" dirty="0">
                <a:solidFill>
                  <a:srgbClr val="FFFFFF"/>
                </a:solidFill>
                <a:latin typeface="Calibri"/>
                <a:cs typeface="Calibri"/>
              </a:rPr>
              <a:t>THE</a:t>
            </a:r>
            <a:r>
              <a:rPr sz="600" spc="-70" dirty="0">
                <a:solidFill>
                  <a:srgbClr val="FFFFFF"/>
                </a:solidFill>
                <a:latin typeface="Times New Roman"/>
                <a:cs typeface="Times New Roman"/>
              </a:rPr>
              <a:t> </a:t>
            </a:r>
            <a:r>
              <a:rPr sz="600" dirty="0">
                <a:solidFill>
                  <a:srgbClr val="FFFFFF"/>
                </a:solidFill>
                <a:latin typeface="Calibri"/>
                <a:cs typeface="Calibri"/>
              </a:rPr>
              <a:t>CLAIMS</a:t>
            </a:r>
            <a:r>
              <a:rPr sz="600" spc="-45" dirty="0">
                <a:solidFill>
                  <a:srgbClr val="FFFFFF"/>
                </a:solidFill>
                <a:latin typeface="Times New Roman"/>
                <a:cs typeface="Times New Roman"/>
              </a:rPr>
              <a:t> </a:t>
            </a:r>
            <a:r>
              <a:rPr sz="600" dirty="0">
                <a:solidFill>
                  <a:srgbClr val="FFFFFF"/>
                </a:solidFill>
                <a:latin typeface="Calibri"/>
                <a:cs typeface="Calibri"/>
              </a:rPr>
              <a:t>MADE</a:t>
            </a:r>
            <a:r>
              <a:rPr sz="600" spc="-65" dirty="0">
                <a:solidFill>
                  <a:srgbClr val="FFFFFF"/>
                </a:solidFill>
                <a:latin typeface="Times New Roman"/>
                <a:cs typeface="Times New Roman"/>
              </a:rPr>
              <a:t> </a:t>
            </a:r>
            <a:r>
              <a:rPr sz="600" dirty="0">
                <a:solidFill>
                  <a:srgbClr val="FFFFFF"/>
                </a:solidFill>
                <a:latin typeface="Calibri"/>
                <a:cs typeface="Calibri"/>
              </a:rPr>
              <a:t>ABOUT</a:t>
            </a:r>
            <a:r>
              <a:rPr sz="600" spc="-65" dirty="0">
                <a:solidFill>
                  <a:srgbClr val="FFFFFF"/>
                </a:solidFill>
                <a:latin typeface="Times New Roman"/>
                <a:cs typeface="Times New Roman"/>
              </a:rPr>
              <a:t> </a:t>
            </a:r>
            <a:r>
              <a:rPr sz="600" dirty="0">
                <a:solidFill>
                  <a:srgbClr val="FFFFFF"/>
                </a:solidFill>
                <a:latin typeface="Calibri"/>
                <a:cs typeface="Calibri"/>
              </a:rPr>
              <a:t>SPECIFIC</a:t>
            </a:r>
            <a:r>
              <a:rPr sz="600" spc="-15" dirty="0">
                <a:solidFill>
                  <a:srgbClr val="FFFFFF"/>
                </a:solidFill>
                <a:latin typeface="Times New Roman"/>
                <a:cs typeface="Times New Roman"/>
              </a:rPr>
              <a:t> </a:t>
            </a:r>
            <a:r>
              <a:rPr sz="600" dirty="0">
                <a:solidFill>
                  <a:srgbClr val="FFFFFF"/>
                </a:solidFill>
                <a:latin typeface="Calibri"/>
                <a:cs typeface="Calibri"/>
              </a:rPr>
              <a:t>INGREDIENTS</a:t>
            </a:r>
            <a:r>
              <a:rPr sz="600" spc="35" dirty="0">
                <a:solidFill>
                  <a:srgbClr val="FFFFFF"/>
                </a:solidFill>
                <a:latin typeface="Times New Roman"/>
                <a:cs typeface="Times New Roman"/>
              </a:rPr>
              <a:t> </a:t>
            </a:r>
            <a:r>
              <a:rPr sz="600" spc="-10" dirty="0">
                <a:solidFill>
                  <a:srgbClr val="FFFFFF"/>
                </a:solidFill>
                <a:latin typeface="Calibri"/>
                <a:cs typeface="Calibri"/>
              </a:rPr>
              <a:t>ON</a:t>
            </a:r>
            <a:r>
              <a:rPr sz="600" spc="-10" dirty="0">
                <a:solidFill>
                  <a:srgbClr val="FFFFFF"/>
                </a:solidFill>
                <a:latin typeface="Times New Roman"/>
                <a:cs typeface="Times New Roman"/>
              </a:rPr>
              <a:t> </a:t>
            </a:r>
            <a:r>
              <a:rPr sz="600" dirty="0">
                <a:solidFill>
                  <a:srgbClr val="FFFFFF"/>
                </a:solidFill>
                <a:latin typeface="Calibri"/>
                <a:cs typeface="Calibri"/>
              </a:rPr>
              <a:t>OR</a:t>
            </a:r>
            <a:r>
              <a:rPr sz="600" spc="-20" dirty="0">
                <a:solidFill>
                  <a:srgbClr val="FFFFFF"/>
                </a:solidFill>
                <a:latin typeface="Times New Roman"/>
                <a:cs typeface="Times New Roman"/>
              </a:rPr>
              <a:t> </a:t>
            </a:r>
            <a:r>
              <a:rPr sz="600" spc="-10" dirty="0">
                <a:solidFill>
                  <a:srgbClr val="FFFFFF"/>
                </a:solidFill>
                <a:latin typeface="Calibri"/>
                <a:cs typeface="Calibri"/>
              </a:rPr>
              <a:t>THROUGH</a:t>
            </a:r>
            <a:r>
              <a:rPr sz="600" spc="5" dirty="0">
                <a:solidFill>
                  <a:srgbClr val="FFFFFF"/>
                </a:solidFill>
                <a:latin typeface="Times New Roman"/>
                <a:cs typeface="Times New Roman"/>
              </a:rPr>
              <a:t> </a:t>
            </a:r>
            <a:r>
              <a:rPr sz="600" dirty="0">
                <a:solidFill>
                  <a:srgbClr val="FFFFFF"/>
                </a:solidFill>
                <a:latin typeface="Calibri"/>
                <a:cs typeface="Calibri"/>
              </a:rPr>
              <a:t>THE</a:t>
            </a:r>
            <a:r>
              <a:rPr sz="600" spc="15" dirty="0">
                <a:solidFill>
                  <a:srgbClr val="FFFFFF"/>
                </a:solidFill>
                <a:latin typeface="Times New Roman"/>
                <a:cs typeface="Times New Roman"/>
              </a:rPr>
              <a:t> </a:t>
            </a:r>
            <a:r>
              <a:rPr sz="600" spc="-10" dirty="0">
                <a:solidFill>
                  <a:srgbClr val="FFFFFF"/>
                </a:solidFill>
                <a:latin typeface="Calibri"/>
                <a:cs typeface="Calibri"/>
              </a:rPr>
              <a:t>SITE</a:t>
            </a:r>
            <a:r>
              <a:rPr sz="600" spc="10" dirty="0">
                <a:solidFill>
                  <a:srgbClr val="FFFFFF"/>
                </a:solidFill>
                <a:latin typeface="Times New Roman"/>
                <a:cs typeface="Times New Roman"/>
              </a:rPr>
              <a:t> </a:t>
            </a:r>
            <a:r>
              <a:rPr sz="600" dirty="0">
                <a:solidFill>
                  <a:srgbClr val="FFFFFF"/>
                </a:solidFill>
                <a:latin typeface="Calibri"/>
                <a:cs typeface="Calibri"/>
              </a:rPr>
              <a:t>AND</a:t>
            </a:r>
            <a:r>
              <a:rPr sz="600" spc="10" dirty="0">
                <a:solidFill>
                  <a:srgbClr val="FFFFFF"/>
                </a:solidFill>
                <a:latin typeface="Times New Roman"/>
                <a:cs typeface="Times New Roman"/>
              </a:rPr>
              <a:t> </a:t>
            </a:r>
            <a:r>
              <a:rPr sz="600" spc="-10" dirty="0">
                <a:solidFill>
                  <a:srgbClr val="FFFFFF"/>
                </a:solidFill>
                <a:latin typeface="Calibri"/>
                <a:cs typeface="Calibri"/>
              </a:rPr>
              <a:t>COMPANY</a:t>
            </a:r>
            <a:r>
              <a:rPr sz="600" spc="15" dirty="0">
                <a:solidFill>
                  <a:srgbClr val="FFFFFF"/>
                </a:solidFill>
                <a:latin typeface="Times New Roman"/>
                <a:cs typeface="Times New Roman"/>
              </a:rPr>
              <a:t> </a:t>
            </a:r>
            <a:r>
              <a:rPr sz="600" dirty="0">
                <a:solidFill>
                  <a:srgbClr val="FFFFFF"/>
                </a:solidFill>
                <a:latin typeface="Calibri"/>
                <a:cs typeface="Calibri"/>
              </a:rPr>
              <a:t>HAVE</a:t>
            </a:r>
            <a:r>
              <a:rPr sz="600" spc="10" dirty="0">
                <a:solidFill>
                  <a:srgbClr val="FFFFFF"/>
                </a:solidFill>
                <a:latin typeface="Times New Roman"/>
                <a:cs typeface="Times New Roman"/>
              </a:rPr>
              <a:t> </a:t>
            </a:r>
            <a:r>
              <a:rPr sz="600" dirty="0">
                <a:solidFill>
                  <a:srgbClr val="FFFFFF"/>
                </a:solidFill>
                <a:latin typeface="Calibri"/>
                <a:cs typeface="Calibri"/>
              </a:rPr>
              <a:t>NOT</a:t>
            </a:r>
            <a:r>
              <a:rPr sz="600" spc="20" dirty="0">
                <a:solidFill>
                  <a:srgbClr val="FFFFFF"/>
                </a:solidFill>
                <a:latin typeface="Times New Roman"/>
                <a:cs typeface="Times New Roman"/>
              </a:rPr>
              <a:t> </a:t>
            </a:r>
            <a:r>
              <a:rPr sz="600" dirty="0">
                <a:solidFill>
                  <a:srgbClr val="FFFFFF"/>
                </a:solidFill>
                <a:latin typeface="Calibri"/>
                <a:cs typeface="Calibri"/>
              </a:rPr>
              <a:t>BEEN</a:t>
            </a:r>
            <a:r>
              <a:rPr sz="600" spc="-5" dirty="0">
                <a:solidFill>
                  <a:srgbClr val="FFFFFF"/>
                </a:solidFill>
                <a:latin typeface="Times New Roman"/>
                <a:cs typeface="Times New Roman"/>
              </a:rPr>
              <a:t> </a:t>
            </a:r>
            <a:r>
              <a:rPr sz="600" spc="-10" dirty="0">
                <a:solidFill>
                  <a:srgbClr val="FFFFFF"/>
                </a:solidFill>
                <a:latin typeface="Calibri"/>
                <a:cs typeface="Calibri"/>
              </a:rPr>
              <a:t>EVALUATED</a:t>
            </a:r>
            <a:r>
              <a:rPr sz="600" spc="-70" dirty="0">
                <a:solidFill>
                  <a:srgbClr val="FFFFFF"/>
                </a:solidFill>
                <a:latin typeface="Times New Roman"/>
                <a:cs typeface="Times New Roman"/>
              </a:rPr>
              <a:t> </a:t>
            </a:r>
            <a:r>
              <a:rPr sz="600" dirty="0">
                <a:solidFill>
                  <a:srgbClr val="FFFFFF"/>
                </a:solidFill>
                <a:latin typeface="Calibri"/>
                <a:cs typeface="Calibri"/>
              </a:rPr>
              <a:t>BY</a:t>
            </a:r>
            <a:r>
              <a:rPr sz="600" spc="-65" dirty="0">
                <a:solidFill>
                  <a:srgbClr val="FFFFFF"/>
                </a:solidFill>
                <a:latin typeface="Times New Roman"/>
                <a:cs typeface="Times New Roman"/>
              </a:rPr>
              <a:t> </a:t>
            </a:r>
            <a:r>
              <a:rPr sz="600" dirty="0">
                <a:solidFill>
                  <a:srgbClr val="FFFFFF"/>
                </a:solidFill>
                <a:latin typeface="Calibri"/>
                <a:cs typeface="Calibri"/>
              </a:rPr>
              <a:t>THE</a:t>
            </a:r>
            <a:r>
              <a:rPr sz="600" spc="85" dirty="0">
                <a:solidFill>
                  <a:srgbClr val="FFFFFF"/>
                </a:solidFill>
                <a:latin typeface="Times New Roman"/>
                <a:cs typeface="Times New Roman"/>
              </a:rPr>
              <a:t> </a:t>
            </a:r>
            <a:r>
              <a:rPr sz="600" dirty="0">
                <a:solidFill>
                  <a:srgbClr val="FFFFFF"/>
                </a:solidFill>
                <a:latin typeface="Calibri"/>
                <a:cs typeface="Calibri"/>
              </a:rPr>
              <a:t>U.S.</a:t>
            </a:r>
            <a:r>
              <a:rPr sz="600" spc="5" dirty="0">
                <a:solidFill>
                  <a:srgbClr val="FFFFFF"/>
                </a:solidFill>
                <a:latin typeface="Times New Roman"/>
                <a:cs typeface="Times New Roman"/>
              </a:rPr>
              <a:t> </a:t>
            </a:r>
            <a:r>
              <a:rPr sz="600" spc="-10" dirty="0">
                <a:solidFill>
                  <a:srgbClr val="FFFFFF"/>
                </a:solidFill>
                <a:latin typeface="Calibri"/>
                <a:cs typeface="Calibri"/>
              </a:rPr>
              <a:t>FOOD</a:t>
            </a:r>
            <a:r>
              <a:rPr sz="600" spc="15" dirty="0">
                <a:solidFill>
                  <a:srgbClr val="FFFFFF"/>
                </a:solidFill>
                <a:latin typeface="Times New Roman"/>
                <a:cs typeface="Times New Roman"/>
              </a:rPr>
              <a:t> </a:t>
            </a:r>
            <a:r>
              <a:rPr sz="600" spc="-10" dirty="0">
                <a:solidFill>
                  <a:srgbClr val="FFFFFF"/>
                </a:solidFill>
                <a:latin typeface="Calibri"/>
                <a:cs typeface="Calibri"/>
              </a:rPr>
              <a:t>AND</a:t>
            </a:r>
            <a:r>
              <a:rPr sz="600" spc="-70" dirty="0">
                <a:solidFill>
                  <a:srgbClr val="FFFFFF"/>
                </a:solidFill>
                <a:latin typeface="Times New Roman"/>
                <a:cs typeface="Times New Roman"/>
              </a:rPr>
              <a:t> </a:t>
            </a:r>
            <a:r>
              <a:rPr sz="600" dirty="0">
                <a:solidFill>
                  <a:srgbClr val="FFFFFF"/>
                </a:solidFill>
                <a:latin typeface="Calibri"/>
                <a:cs typeface="Calibri"/>
              </a:rPr>
              <a:t>DRUG</a:t>
            </a:r>
            <a:r>
              <a:rPr sz="600" dirty="0">
                <a:solidFill>
                  <a:srgbClr val="FFFFFF"/>
                </a:solidFill>
                <a:latin typeface="Times New Roman"/>
                <a:cs typeface="Times New Roman"/>
              </a:rPr>
              <a:t> </a:t>
            </a:r>
            <a:r>
              <a:rPr sz="600" spc="-10" dirty="0">
                <a:solidFill>
                  <a:srgbClr val="FFFFFF"/>
                </a:solidFill>
                <a:latin typeface="Calibri"/>
                <a:cs typeface="Calibri"/>
              </a:rPr>
              <a:t>ADMINISTRATION.</a:t>
            </a:r>
            <a:r>
              <a:rPr sz="600" spc="5" dirty="0">
                <a:solidFill>
                  <a:srgbClr val="FFFFFF"/>
                </a:solidFill>
                <a:latin typeface="Times New Roman"/>
                <a:cs typeface="Times New Roman"/>
              </a:rPr>
              <a:t> </a:t>
            </a:r>
            <a:r>
              <a:rPr sz="600" dirty="0">
                <a:solidFill>
                  <a:srgbClr val="FFFFFF"/>
                </a:solidFill>
                <a:latin typeface="Calibri"/>
                <a:cs typeface="Calibri"/>
              </a:rPr>
              <a:t>THE</a:t>
            </a:r>
            <a:r>
              <a:rPr sz="600" spc="10" dirty="0">
                <a:solidFill>
                  <a:srgbClr val="FFFFFF"/>
                </a:solidFill>
                <a:latin typeface="Times New Roman"/>
                <a:cs typeface="Times New Roman"/>
              </a:rPr>
              <a:t> </a:t>
            </a:r>
            <a:r>
              <a:rPr sz="600" spc="-10" dirty="0">
                <a:solidFill>
                  <a:srgbClr val="FFFFFF"/>
                </a:solidFill>
                <a:latin typeface="Calibri"/>
                <a:cs typeface="Calibri"/>
              </a:rPr>
              <a:t>PRODUCTS</a:t>
            </a:r>
            <a:r>
              <a:rPr sz="600" spc="-50" dirty="0">
                <a:solidFill>
                  <a:srgbClr val="FFFFFF"/>
                </a:solidFill>
                <a:latin typeface="Times New Roman"/>
                <a:cs typeface="Times New Roman"/>
              </a:rPr>
              <a:t> </a:t>
            </a:r>
            <a:r>
              <a:rPr sz="600" dirty="0">
                <a:solidFill>
                  <a:srgbClr val="FFFFFF"/>
                </a:solidFill>
                <a:latin typeface="Calibri"/>
                <a:cs typeface="Calibri"/>
              </a:rPr>
              <a:t>ARE</a:t>
            </a:r>
            <a:r>
              <a:rPr sz="600" spc="15" dirty="0">
                <a:solidFill>
                  <a:srgbClr val="FFFFFF"/>
                </a:solidFill>
                <a:latin typeface="Times New Roman"/>
                <a:cs typeface="Times New Roman"/>
              </a:rPr>
              <a:t> </a:t>
            </a:r>
            <a:r>
              <a:rPr sz="600" dirty="0">
                <a:solidFill>
                  <a:srgbClr val="FFFFFF"/>
                </a:solidFill>
                <a:latin typeface="Calibri"/>
                <a:cs typeface="Calibri"/>
              </a:rPr>
              <a:t>NOT</a:t>
            </a:r>
            <a:r>
              <a:rPr sz="600" spc="15" dirty="0">
                <a:solidFill>
                  <a:srgbClr val="FFFFFF"/>
                </a:solidFill>
                <a:latin typeface="Times New Roman"/>
                <a:cs typeface="Times New Roman"/>
              </a:rPr>
              <a:t> </a:t>
            </a:r>
            <a:r>
              <a:rPr sz="600" dirty="0">
                <a:solidFill>
                  <a:srgbClr val="FFFFFF"/>
                </a:solidFill>
                <a:latin typeface="Calibri"/>
                <a:cs typeface="Calibri"/>
              </a:rPr>
              <a:t>INTENDED</a:t>
            </a:r>
            <a:r>
              <a:rPr sz="600" spc="10" dirty="0">
                <a:solidFill>
                  <a:srgbClr val="FFFFFF"/>
                </a:solidFill>
                <a:latin typeface="Times New Roman"/>
                <a:cs typeface="Times New Roman"/>
              </a:rPr>
              <a:t> </a:t>
            </a:r>
            <a:r>
              <a:rPr sz="600" dirty="0">
                <a:solidFill>
                  <a:srgbClr val="FFFFFF"/>
                </a:solidFill>
                <a:latin typeface="Calibri"/>
                <a:cs typeface="Calibri"/>
              </a:rPr>
              <a:t>TO</a:t>
            </a:r>
            <a:r>
              <a:rPr sz="600" spc="-15" dirty="0">
                <a:solidFill>
                  <a:srgbClr val="FFFFFF"/>
                </a:solidFill>
                <a:latin typeface="Times New Roman"/>
                <a:cs typeface="Times New Roman"/>
              </a:rPr>
              <a:t> </a:t>
            </a:r>
            <a:r>
              <a:rPr sz="600" spc="-10" dirty="0">
                <a:solidFill>
                  <a:srgbClr val="FFFFFF"/>
                </a:solidFill>
                <a:latin typeface="Calibri"/>
                <a:cs typeface="Calibri"/>
              </a:rPr>
              <a:t>DIAGNOSE,</a:t>
            </a:r>
            <a:r>
              <a:rPr sz="600" spc="5" dirty="0">
                <a:solidFill>
                  <a:srgbClr val="FFFFFF"/>
                </a:solidFill>
                <a:latin typeface="Times New Roman"/>
                <a:cs typeface="Times New Roman"/>
              </a:rPr>
              <a:t> </a:t>
            </a:r>
            <a:r>
              <a:rPr sz="600" dirty="0">
                <a:solidFill>
                  <a:srgbClr val="FFFFFF"/>
                </a:solidFill>
                <a:latin typeface="Calibri"/>
                <a:cs typeface="Calibri"/>
              </a:rPr>
              <a:t>TREAT,</a:t>
            </a:r>
            <a:r>
              <a:rPr sz="600" spc="5" dirty="0">
                <a:solidFill>
                  <a:srgbClr val="FFFFFF"/>
                </a:solidFill>
                <a:latin typeface="Times New Roman"/>
                <a:cs typeface="Times New Roman"/>
              </a:rPr>
              <a:t> </a:t>
            </a:r>
            <a:r>
              <a:rPr sz="600" spc="-10" dirty="0">
                <a:solidFill>
                  <a:srgbClr val="FFFFFF"/>
                </a:solidFill>
                <a:latin typeface="Calibri"/>
                <a:cs typeface="Calibri"/>
              </a:rPr>
              <a:t>CURE,</a:t>
            </a:r>
            <a:r>
              <a:rPr sz="600" spc="5"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spc="-10" dirty="0">
                <a:solidFill>
                  <a:srgbClr val="FFFFFF"/>
                </a:solidFill>
                <a:latin typeface="Calibri"/>
                <a:cs typeface="Calibri"/>
              </a:rPr>
              <a:t>PREVENT</a:t>
            </a:r>
            <a:r>
              <a:rPr sz="600" spc="20" dirty="0">
                <a:solidFill>
                  <a:srgbClr val="FFFFFF"/>
                </a:solidFill>
                <a:latin typeface="Times New Roman"/>
                <a:cs typeface="Times New Roman"/>
              </a:rPr>
              <a:t> </a:t>
            </a:r>
            <a:r>
              <a:rPr sz="600" dirty="0">
                <a:solidFill>
                  <a:srgbClr val="FFFFFF"/>
                </a:solidFill>
                <a:latin typeface="Calibri"/>
                <a:cs typeface="Calibri"/>
              </a:rPr>
              <a:t>ANY</a:t>
            </a:r>
            <a:r>
              <a:rPr sz="600" spc="15" dirty="0">
                <a:solidFill>
                  <a:srgbClr val="FFFFFF"/>
                </a:solidFill>
                <a:latin typeface="Times New Roman"/>
                <a:cs typeface="Times New Roman"/>
              </a:rPr>
              <a:t> </a:t>
            </a:r>
            <a:r>
              <a:rPr sz="600" spc="-10" dirty="0">
                <a:solidFill>
                  <a:srgbClr val="FFFFFF"/>
                </a:solidFill>
                <a:latin typeface="Calibri"/>
                <a:cs typeface="Calibri"/>
              </a:rPr>
              <a:t>DISEASE</a:t>
            </a:r>
            <a:r>
              <a:rPr sz="600" spc="10"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spc="-20" dirty="0">
                <a:solidFill>
                  <a:srgbClr val="FFFFFF"/>
                </a:solidFill>
                <a:latin typeface="Calibri"/>
                <a:cs typeface="Calibri"/>
              </a:rPr>
              <a:t>MEDICAL</a:t>
            </a:r>
            <a:r>
              <a:rPr sz="600" spc="-20" dirty="0">
                <a:solidFill>
                  <a:srgbClr val="FFFFFF"/>
                </a:solidFill>
                <a:latin typeface="Times New Roman"/>
                <a:cs typeface="Times New Roman"/>
              </a:rPr>
              <a:t> </a:t>
            </a:r>
            <a:r>
              <a:rPr sz="600" dirty="0">
                <a:solidFill>
                  <a:srgbClr val="FFFFFF"/>
                </a:solidFill>
                <a:latin typeface="Calibri"/>
                <a:cs typeface="Calibri"/>
              </a:rPr>
              <a:t>CONDITION.</a:t>
            </a:r>
            <a:r>
              <a:rPr sz="600" spc="5" dirty="0">
                <a:solidFill>
                  <a:srgbClr val="FFFFFF"/>
                </a:solidFill>
                <a:latin typeface="Times New Roman"/>
                <a:cs typeface="Times New Roman"/>
              </a:rPr>
              <a:t> </a:t>
            </a:r>
            <a:r>
              <a:rPr sz="600" dirty="0">
                <a:solidFill>
                  <a:srgbClr val="FFFFFF"/>
                </a:solidFill>
                <a:latin typeface="Calibri"/>
                <a:cs typeface="Calibri"/>
              </a:rPr>
              <a:t>AII</a:t>
            </a:r>
            <a:r>
              <a:rPr sz="600" spc="-60" dirty="0">
                <a:solidFill>
                  <a:srgbClr val="FFFFFF"/>
                </a:solidFill>
                <a:latin typeface="Times New Roman"/>
                <a:cs typeface="Times New Roman"/>
              </a:rPr>
              <a:t> </a:t>
            </a:r>
            <a:r>
              <a:rPr sz="600" dirty="0">
                <a:solidFill>
                  <a:srgbClr val="FFFFFF"/>
                </a:solidFill>
                <a:latin typeface="Calibri"/>
                <a:cs typeface="Calibri"/>
              </a:rPr>
              <a:t>information</a:t>
            </a:r>
            <a:r>
              <a:rPr sz="600" spc="-10" dirty="0">
                <a:solidFill>
                  <a:srgbClr val="FFFFFF"/>
                </a:solidFill>
                <a:latin typeface="Times New Roman"/>
                <a:cs typeface="Times New Roman"/>
              </a:rPr>
              <a:t> </a:t>
            </a:r>
            <a:r>
              <a:rPr sz="600" spc="-20" dirty="0">
                <a:solidFill>
                  <a:srgbClr val="FFFFFF"/>
                </a:solidFill>
                <a:latin typeface="Calibri"/>
                <a:cs typeface="Calibri"/>
              </a:rPr>
              <a:t>provid</a:t>
            </a:r>
            <a:r>
              <a:rPr sz="600" spc="-90" dirty="0">
                <a:solidFill>
                  <a:srgbClr val="FFFFFF"/>
                </a:solidFill>
                <a:latin typeface="Times New Roman"/>
                <a:cs typeface="Times New Roman"/>
              </a:rPr>
              <a:t> </a:t>
            </a:r>
            <a:r>
              <a:rPr sz="600" dirty="0">
                <a:solidFill>
                  <a:srgbClr val="FFFFFF"/>
                </a:solidFill>
                <a:latin typeface="Calibri"/>
                <a:cs typeface="Calibri"/>
              </a:rPr>
              <a:t>ed</a:t>
            </a:r>
            <a:r>
              <a:rPr sz="600" spc="-10" dirty="0">
                <a:solidFill>
                  <a:srgbClr val="FFFFFF"/>
                </a:solidFill>
                <a:latin typeface="Times New Roman"/>
                <a:cs typeface="Times New Roman"/>
              </a:rPr>
              <a:t> </a:t>
            </a:r>
            <a:r>
              <a:rPr sz="600" spc="-40" dirty="0">
                <a:solidFill>
                  <a:srgbClr val="FFFFFF"/>
                </a:solidFill>
                <a:latin typeface="Calibri"/>
                <a:cs typeface="Calibri"/>
              </a:rPr>
              <a:t>is</a:t>
            </a:r>
            <a:r>
              <a:rPr sz="600" spc="-5" dirty="0">
                <a:solidFill>
                  <a:srgbClr val="FFFFFF"/>
                </a:solidFill>
                <a:latin typeface="Times New Roman"/>
                <a:cs typeface="Times New Roman"/>
              </a:rPr>
              <a:t> </a:t>
            </a:r>
            <a:r>
              <a:rPr sz="600" dirty="0">
                <a:solidFill>
                  <a:srgbClr val="FFFFFF"/>
                </a:solidFill>
                <a:latin typeface="Calibri"/>
                <a:cs typeface="Calibri"/>
              </a:rPr>
              <a:t>for</a:t>
            </a:r>
            <a:r>
              <a:rPr sz="600" spc="20" dirty="0">
                <a:solidFill>
                  <a:srgbClr val="FFFFFF"/>
                </a:solidFill>
                <a:latin typeface="Times New Roman"/>
                <a:cs typeface="Times New Roman"/>
              </a:rPr>
              <a:t> </a:t>
            </a:r>
            <a:r>
              <a:rPr sz="600" spc="-10" dirty="0">
                <a:solidFill>
                  <a:srgbClr val="FFFFFF"/>
                </a:solidFill>
                <a:latin typeface="Calibri"/>
                <a:cs typeface="Calibri"/>
              </a:rPr>
              <a:t>informationaI</a:t>
            </a:r>
            <a:r>
              <a:rPr sz="600" spc="20" dirty="0">
                <a:solidFill>
                  <a:srgbClr val="FFFFFF"/>
                </a:solidFill>
                <a:latin typeface="Times New Roman"/>
                <a:cs typeface="Times New Roman"/>
              </a:rPr>
              <a:t> </a:t>
            </a:r>
            <a:r>
              <a:rPr sz="600" spc="-10" dirty="0">
                <a:solidFill>
                  <a:srgbClr val="FFFFFF"/>
                </a:solidFill>
                <a:latin typeface="Calibri"/>
                <a:cs typeface="Calibri"/>
              </a:rPr>
              <a:t>purposes</a:t>
            </a:r>
            <a:r>
              <a:rPr sz="600" spc="-5" dirty="0">
                <a:solidFill>
                  <a:srgbClr val="FFFFFF"/>
                </a:solidFill>
                <a:latin typeface="Times New Roman"/>
                <a:cs typeface="Times New Roman"/>
              </a:rPr>
              <a:t> </a:t>
            </a:r>
            <a:r>
              <a:rPr sz="600" spc="-20" dirty="0">
                <a:solidFill>
                  <a:srgbClr val="FFFFFF"/>
                </a:solidFill>
                <a:latin typeface="Calibri"/>
                <a:cs typeface="Calibri"/>
              </a:rPr>
              <a:t>onIy</a:t>
            </a:r>
            <a:endParaRPr sz="600">
              <a:latin typeface="Calibri"/>
              <a:cs typeface="Calibri"/>
            </a:endParaRPr>
          </a:p>
          <a:p>
            <a:pPr marL="12700">
              <a:lnSpc>
                <a:spcPct val="100000"/>
              </a:lnSpc>
              <a:spcBef>
                <a:spcPts val="35"/>
              </a:spcBef>
            </a:pPr>
            <a:r>
              <a:rPr sz="600" dirty="0">
                <a:solidFill>
                  <a:srgbClr val="FFFFFF"/>
                </a:solidFill>
                <a:latin typeface="Calibri"/>
                <a:cs typeface="Calibri"/>
              </a:rPr>
              <a:t>and</a:t>
            </a:r>
            <a:r>
              <a:rPr sz="600" spc="-30" dirty="0">
                <a:solidFill>
                  <a:srgbClr val="FFFFFF"/>
                </a:solidFill>
                <a:latin typeface="Times New Roman"/>
                <a:cs typeface="Times New Roman"/>
              </a:rPr>
              <a:t> </a:t>
            </a:r>
            <a:r>
              <a:rPr sz="600" dirty="0">
                <a:solidFill>
                  <a:srgbClr val="FFFFFF"/>
                </a:solidFill>
                <a:latin typeface="Calibri"/>
                <a:cs typeface="Calibri"/>
              </a:rPr>
              <a:t>is</a:t>
            </a:r>
            <a:r>
              <a:rPr sz="600" spc="-10" dirty="0">
                <a:solidFill>
                  <a:srgbClr val="FFFFFF"/>
                </a:solidFill>
                <a:latin typeface="Times New Roman"/>
                <a:cs typeface="Times New Roman"/>
              </a:rPr>
              <a:t> </a:t>
            </a:r>
            <a:r>
              <a:rPr sz="600" dirty="0">
                <a:solidFill>
                  <a:srgbClr val="FFFFFF"/>
                </a:solidFill>
                <a:latin typeface="Calibri"/>
                <a:cs typeface="Calibri"/>
              </a:rPr>
              <a:t>not</a:t>
            </a:r>
            <a:r>
              <a:rPr sz="600" spc="25" dirty="0">
                <a:solidFill>
                  <a:srgbClr val="FFFFFF"/>
                </a:solidFill>
                <a:latin typeface="Times New Roman"/>
                <a:cs typeface="Times New Roman"/>
              </a:rPr>
              <a:t> </a:t>
            </a:r>
            <a:r>
              <a:rPr sz="600" spc="-20" dirty="0">
                <a:solidFill>
                  <a:srgbClr val="FFFFFF"/>
                </a:solidFill>
                <a:latin typeface="Calibri"/>
                <a:cs typeface="Calibri"/>
              </a:rPr>
              <a:t>inten</a:t>
            </a:r>
            <a:r>
              <a:rPr sz="600" spc="-90" dirty="0">
                <a:solidFill>
                  <a:srgbClr val="FFFFFF"/>
                </a:solidFill>
                <a:latin typeface="Times New Roman"/>
                <a:cs typeface="Times New Roman"/>
              </a:rPr>
              <a:t> </a:t>
            </a:r>
            <a:r>
              <a:rPr sz="600" spc="-10" dirty="0">
                <a:solidFill>
                  <a:srgbClr val="FFFFFF"/>
                </a:solidFill>
                <a:latin typeface="Calibri"/>
                <a:cs typeface="Calibri"/>
              </a:rPr>
              <a:t>ded</a:t>
            </a:r>
            <a:r>
              <a:rPr sz="600" spc="-10" dirty="0">
                <a:solidFill>
                  <a:srgbClr val="FFFFFF"/>
                </a:solidFill>
                <a:latin typeface="Times New Roman"/>
                <a:cs typeface="Times New Roman"/>
              </a:rPr>
              <a:t> </a:t>
            </a:r>
            <a:r>
              <a:rPr sz="600" dirty="0">
                <a:solidFill>
                  <a:srgbClr val="FFFFFF"/>
                </a:solidFill>
                <a:latin typeface="Calibri"/>
                <a:cs typeface="Calibri"/>
              </a:rPr>
              <a:t>as</a:t>
            </a:r>
            <a:r>
              <a:rPr sz="600" spc="-10" dirty="0">
                <a:solidFill>
                  <a:srgbClr val="FFFFFF"/>
                </a:solidFill>
                <a:latin typeface="Times New Roman"/>
                <a:cs typeface="Times New Roman"/>
              </a:rPr>
              <a:t> </a:t>
            </a:r>
            <a:r>
              <a:rPr sz="600" spc="-10" dirty="0">
                <a:solidFill>
                  <a:srgbClr val="FFFFFF"/>
                </a:solidFill>
                <a:latin typeface="Calibri"/>
                <a:cs typeface="Calibri"/>
              </a:rPr>
              <a:t>a</a:t>
            </a:r>
            <a:r>
              <a:rPr sz="600" spc="-65" dirty="0">
                <a:solidFill>
                  <a:srgbClr val="FFFFFF"/>
                </a:solidFill>
                <a:latin typeface="Times New Roman"/>
                <a:cs typeface="Times New Roman"/>
              </a:rPr>
              <a:t> </a:t>
            </a:r>
            <a:r>
              <a:rPr sz="600" dirty="0">
                <a:solidFill>
                  <a:srgbClr val="FFFFFF"/>
                </a:solidFill>
                <a:latin typeface="Calibri"/>
                <a:cs typeface="Calibri"/>
              </a:rPr>
              <a:t>substitute</a:t>
            </a:r>
            <a:r>
              <a:rPr sz="600" spc="5" dirty="0">
                <a:solidFill>
                  <a:srgbClr val="FFFFFF"/>
                </a:solidFill>
                <a:latin typeface="Times New Roman"/>
                <a:cs typeface="Times New Roman"/>
              </a:rPr>
              <a:t> </a:t>
            </a:r>
            <a:r>
              <a:rPr sz="600" spc="-10" dirty="0">
                <a:solidFill>
                  <a:srgbClr val="FFFFFF"/>
                </a:solidFill>
                <a:latin typeface="Calibri"/>
                <a:cs typeface="Calibri"/>
              </a:rPr>
              <a:t>for</a:t>
            </a:r>
            <a:r>
              <a:rPr sz="600" spc="15" dirty="0">
                <a:solidFill>
                  <a:srgbClr val="FFFFFF"/>
                </a:solidFill>
                <a:latin typeface="Times New Roman"/>
                <a:cs typeface="Times New Roman"/>
              </a:rPr>
              <a:t> </a:t>
            </a:r>
            <a:r>
              <a:rPr sz="600" dirty="0">
                <a:solidFill>
                  <a:srgbClr val="FFFFFF"/>
                </a:solidFill>
                <a:latin typeface="Calibri"/>
                <a:cs typeface="Calibri"/>
              </a:rPr>
              <a:t>informed</a:t>
            </a:r>
            <a:r>
              <a:rPr sz="600" spc="-15" dirty="0">
                <a:solidFill>
                  <a:srgbClr val="FFFFFF"/>
                </a:solidFill>
                <a:latin typeface="Times New Roman"/>
                <a:cs typeface="Times New Roman"/>
              </a:rPr>
              <a:t> </a:t>
            </a:r>
            <a:r>
              <a:rPr sz="600" spc="-10" dirty="0">
                <a:solidFill>
                  <a:srgbClr val="FFFFFF"/>
                </a:solidFill>
                <a:latin typeface="Calibri"/>
                <a:cs typeface="Calibri"/>
              </a:rPr>
              <a:t>medicaI</a:t>
            </a:r>
            <a:r>
              <a:rPr sz="600" spc="15" dirty="0">
                <a:solidFill>
                  <a:srgbClr val="FFFFFF"/>
                </a:solidFill>
                <a:latin typeface="Times New Roman"/>
                <a:cs typeface="Times New Roman"/>
              </a:rPr>
              <a:t> </a:t>
            </a:r>
            <a:r>
              <a:rPr sz="600" dirty="0">
                <a:solidFill>
                  <a:srgbClr val="FFFFFF"/>
                </a:solidFill>
                <a:latin typeface="Calibri"/>
                <a:cs typeface="Calibri"/>
              </a:rPr>
              <a:t>advice</a:t>
            </a:r>
            <a:r>
              <a:rPr sz="600" spc="5" dirty="0">
                <a:solidFill>
                  <a:srgbClr val="FFFFFF"/>
                </a:solidFill>
                <a:latin typeface="Times New Roman"/>
                <a:cs typeface="Times New Roman"/>
              </a:rPr>
              <a:t> </a:t>
            </a:r>
            <a:r>
              <a:rPr sz="600" dirty="0">
                <a:solidFill>
                  <a:srgbClr val="FFFFFF"/>
                </a:solidFill>
                <a:latin typeface="Calibri"/>
                <a:cs typeface="Calibri"/>
              </a:rPr>
              <a:t>or</a:t>
            </a:r>
            <a:r>
              <a:rPr sz="600" spc="15" dirty="0">
                <a:solidFill>
                  <a:srgbClr val="FFFFFF"/>
                </a:solidFill>
                <a:latin typeface="Times New Roman"/>
                <a:cs typeface="Times New Roman"/>
              </a:rPr>
              <a:t> </a:t>
            </a:r>
            <a:r>
              <a:rPr sz="600" spc="-10" dirty="0">
                <a:solidFill>
                  <a:srgbClr val="FFFFFF"/>
                </a:solidFill>
                <a:latin typeface="Calibri"/>
                <a:cs typeface="Calibri"/>
              </a:rPr>
              <a:t>care</a:t>
            </a:r>
            <a:r>
              <a:rPr sz="600" spc="-75" dirty="0">
                <a:solidFill>
                  <a:srgbClr val="FFFFFF"/>
                </a:solidFill>
                <a:latin typeface="Times New Roman"/>
                <a:cs typeface="Times New Roman"/>
              </a:rPr>
              <a:t> </a:t>
            </a:r>
            <a:r>
              <a:rPr sz="600" dirty="0">
                <a:solidFill>
                  <a:srgbClr val="FFFFFF"/>
                </a:solidFill>
                <a:latin typeface="Calibri"/>
                <a:cs typeface="Calibri"/>
              </a:rPr>
              <a:t>or</a:t>
            </a:r>
            <a:r>
              <a:rPr sz="600" spc="-55" dirty="0">
                <a:solidFill>
                  <a:srgbClr val="FFFFFF"/>
                </a:solidFill>
                <a:latin typeface="Times New Roman"/>
                <a:cs typeface="Times New Roman"/>
              </a:rPr>
              <a:t> </a:t>
            </a:r>
            <a:r>
              <a:rPr sz="600" dirty="0">
                <a:solidFill>
                  <a:srgbClr val="FFFFFF"/>
                </a:solidFill>
                <a:latin typeface="Calibri"/>
                <a:cs typeface="Calibri"/>
              </a:rPr>
              <a:t>any</a:t>
            </a:r>
            <a:r>
              <a:rPr sz="600" spc="30" dirty="0">
                <a:solidFill>
                  <a:srgbClr val="FFFFFF"/>
                </a:solidFill>
                <a:latin typeface="Times New Roman"/>
                <a:cs typeface="Times New Roman"/>
              </a:rPr>
              <a:t> </a:t>
            </a:r>
            <a:r>
              <a:rPr sz="600" spc="-10" dirty="0">
                <a:solidFill>
                  <a:srgbClr val="FFFFFF"/>
                </a:solidFill>
                <a:latin typeface="Calibri"/>
                <a:cs typeface="Calibri"/>
              </a:rPr>
              <a:t>information</a:t>
            </a:r>
            <a:r>
              <a:rPr sz="600" spc="-15" dirty="0">
                <a:solidFill>
                  <a:srgbClr val="FFFFFF"/>
                </a:solidFill>
                <a:latin typeface="Times New Roman"/>
                <a:cs typeface="Times New Roman"/>
              </a:rPr>
              <a:t> </a:t>
            </a:r>
            <a:r>
              <a:rPr sz="600" spc="-10" dirty="0">
                <a:solidFill>
                  <a:srgbClr val="FFFFFF"/>
                </a:solidFill>
                <a:latin typeface="Calibri"/>
                <a:cs typeface="Calibri"/>
              </a:rPr>
              <a:t>contained</a:t>
            </a:r>
            <a:r>
              <a:rPr sz="600" spc="-15" dirty="0">
                <a:solidFill>
                  <a:srgbClr val="FFFFFF"/>
                </a:solidFill>
                <a:latin typeface="Times New Roman"/>
                <a:cs typeface="Times New Roman"/>
              </a:rPr>
              <a:t> </a:t>
            </a:r>
            <a:r>
              <a:rPr sz="600" dirty="0">
                <a:solidFill>
                  <a:srgbClr val="FFFFFF"/>
                </a:solidFill>
                <a:latin typeface="Calibri"/>
                <a:cs typeface="Calibri"/>
              </a:rPr>
              <a:t>on</a:t>
            </a:r>
            <a:r>
              <a:rPr sz="600" spc="-15"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dirty="0">
                <a:solidFill>
                  <a:srgbClr val="FFFFFF"/>
                </a:solidFill>
                <a:latin typeface="Calibri"/>
                <a:cs typeface="Calibri"/>
              </a:rPr>
              <a:t>in</a:t>
            </a:r>
            <a:r>
              <a:rPr sz="600" spc="-15" dirty="0">
                <a:solidFill>
                  <a:srgbClr val="FFFFFF"/>
                </a:solidFill>
                <a:latin typeface="Times New Roman"/>
                <a:cs typeface="Times New Roman"/>
              </a:rPr>
              <a:t> </a:t>
            </a:r>
            <a:r>
              <a:rPr sz="600" dirty="0">
                <a:solidFill>
                  <a:srgbClr val="FFFFFF"/>
                </a:solidFill>
                <a:latin typeface="Calibri"/>
                <a:cs typeface="Calibri"/>
              </a:rPr>
              <a:t>any</a:t>
            </a:r>
            <a:r>
              <a:rPr sz="600" spc="30" dirty="0">
                <a:solidFill>
                  <a:srgbClr val="FFFFFF"/>
                </a:solidFill>
                <a:latin typeface="Times New Roman"/>
                <a:cs typeface="Times New Roman"/>
              </a:rPr>
              <a:t> </a:t>
            </a:r>
            <a:r>
              <a:rPr sz="600" spc="-10" dirty="0">
                <a:solidFill>
                  <a:srgbClr val="FFFFFF"/>
                </a:solidFill>
                <a:latin typeface="Calibri"/>
                <a:cs typeface="Calibri"/>
              </a:rPr>
              <a:t>product</a:t>
            </a:r>
            <a:r>
              <a:rPr sz="600" spc="25" dirty="0">
                <a:solidFill>
                  <a:srgbClr val="FFFFFF"/>
                </a:solidFill>
                <a:latin typeface="Times New Roman"/>
                <a:cs typeface="Times New Roman"/>
              </a:rPr>
              <a:t> </a:t>
            </a:r>
            <a:r>
              <a:rPr sz="600" dirty="0">
                <a:solidFill>
                  <a:srgbClr val="FFFFFF"/>
                </a:solidFill>
                <a:latin typeface="Calibri"/>
                <a:cs typeface="Calibri"/>
              </a:rPr>
              <a:t>IabeI</a:t>
            </a:r>
            <a:r>
              <a:rPr sz="600" spc="-5" dirty="0">
                <a:solidFill>
                  <a:srgbClr val="FFFFFF"/>
                </a:solidFill>
                <a:latin typeface="Times New Roman"/>
                <a:cs typeface="Times New Roman"/>
              </a:rPr>
              <a:t> </a:t>
            </a:r>
            <a:r>
              <a:rPr sz="600" dirty="0">
                <a:solidFill>
                  <a:srgbClr val="FFFFFF"/>
                </a:solidFill>
                <a:latin typeface="Calibri"/>
                <a:cs typeface="Calibri"/>
              </a:rPr>
              <a:t>or</a:t>
            </a:r>
            <a:r>
              <a:rPr sz="600" spc="15" dirty="0">
                <a:solidFill>
                  <a:srgbClr val="FFFFFF"/>
                </a:solidFill>
                <a:latin typeface="Times New Roman"/>
                <a:cs typeface="Times New Roman"/>
              </a:rPr>
              <a:t> </a:t>
            </a:r>
            <a:r>
              <a:rPr sz="600" spc="-10" dirty="0">
                <a:solidFill>
                  <a:srgbClr val="FFFFFF"/>
                </a:solidFill>
                <a:latin typeface="Calibri"/>
                <a:cs typeface="Calibri"/>
              </a:rPr>
              <a:t>packaging.</a:t>
            </a:r>
            <a:r>
              <a:rPr sz="600" spc="-5" dirty="0">
                <a:solidFill>
                  <a:srgbClr val="FFFFFF"/>
                </a:solidFill>
                <a:latin typeface="Times New Roman"/>
                <a:cs typeface="Times New Roman"/>
              </a:rPr>
              <a:t> </a:t>
            </a:r>
            <a:r>
              <a:rPr sz="600" dirty="0">
                <a:solidFill>
                  <a:srgbClr val="FFFFFF"/>
                </a:solidFill>
                <a:latin typeface="Calibri"/>
                <a:cs typeface="Calibri"/>
              </a:rPr>
              <a:t>You</a:t>
            </a:r>
            <a:r>
              <a:rPr sz="600" spc="-15" dirty="0">
                <a:solidFill>
                  <a:srgbClr val="FFFFFF"/>
                </a:solidFill>
                <a:latin typeface="Times New Roman"/>
                <a:cs typeface="Times New Roman"/>
              </a:rPr>
              <a:t> </a:t>
            </a:r>
            <a:r>
              <a:rPr sz="600" dirty="0">
                <a:solidFill>
                  <a:srgbClr val="FFFFFF"/>
                </a:solidFill>
                <a:latin typeface="Calibri"/>
                <a:cs typeface="Calibri"/>
              </a:rPr>
              <a:t>shouId</a:t>
            </a:r>
            <a:r>
              <a:rPr sz="600" spc="-15" dirty="0">
                <a:solidFill>
                  <a:srgbClr val="FFFFFF"/>
                </a:solidFill>
                <a:latin typeface="Times New Roman"/>
                <a:cs typeface="Times New Roman"/>
              </a:rPr>
              <a:t> </a:t>
            </a:r>
            <a:r>
              <a:rPr sz="600" dirty="0">
                <a:solidFill>
                  <a:srgbClr val="FFFFFF"/>
                </a:solidFill>
                <a:latin typeface="Calibri"/>
                <a:cs typeface="Calibri"/>
              </a:rPr>
              <a:t>not</a:t>
            </a:r>
            <a:r>
              <a:rPr sz="600" spc="25" dirty="0">
                <a:solidFill>
                  <a:srgbClr val="FFFFFF"/>
                </a:solidFill>
                <a:latin typeface="Times New Roman"/>
                <a:cs typeface="Times New Roman"/>
              </a:rPr>
              <a:t> </a:t>
            </a:r>
            <a:r>
              <a:rPr sz="600" spc="-10" dirty="0">
                <a:solidFill>
                  <a:srgbClr val="FFFFFF"/>
                </a:solidFill>
                <a:latin typeface="Calibri"/>
                <a:cs typeface="Calibri"/>
              </a:rPr>
              <a:t>use</a:t>
            </a:r>
            <a:r>
              <a:rPr sz="600" spc="5" dirty="0">
                <a:solidFill>
                  <a:srgbClr val="FFFFFF"/>
                </a:solidFill>
                <a:latin typeface="Times New Roman"/>
                <a:cs typeface="Times New Roman"/>
              </a:rPr>
              <a:t> </a:t>
            </a:r>
            <a:r>
              <a:rPr sz="600" spc="-10" dirty="0">
                <a:solidFill>
                  <a:srgbClr val="FFFFFF"/>
                </a:solidFill>
                <a:latin typeface="Calibri"/>
                <a:cs typeface="Calibri"/>
              </a:rPr>
              <a:t>the</a:t>
            </a:r>
            <a:r>
              <a:rPr sz="600" spc="-75" dirty="0">
                <a:solidFill>
                  <a:srgbClr val="FFFFFF"/>
                </a:solidFill>
                <a:latin typeface="Times New Roman"/>
                <a:cs typeface="Times New Roman"/>
              </a:rPr>
              <a:t> </a:t>
            </a:r>
            <a:r>
              <a:rPr sz="600" dirty="0">
                <a:solidFill>
                  <a:srgbClr val="FFFFFF"/>
                </a:solidFill>
                <a:latin typeface="Calibri"/>
                <a:cs typeface="Calibri"/>
              </a:rPr>
              <a:t>information</a:t>
            </a:r>
            <a:r>
              <a:rPr sz="600" spc="-15" dirty="0">
                <a:solidFill>
                  <a:srgbClr val="FFFFFF"/>
                </a:solidFill>
                <a:latin typeface="Times New Roman"/>
                <a:cs typeface="Times New Roman"/>
              </a:rPr>
              <a:t> </a:t>
            </a:r>
            <a:r>
              <a:rPr sz="600" dirty="0">
                <a:solidFill>
                  <a:srgbClr val="FFFFFF"/>
                </a:solidFill>
                <a:latin typeface="Calibri"/>
                <a:cs typeface="Calibri"/>
              </a:rPr>
              <a:t>on</a:t>
            </a:r>
            <a:r>
              <a:rPr sz="600" spc="-20" dirty="0">
                <a:solidFill>
                  <a:srgbClr val="FFFFFF"/>
                </a:solidFill>
                <a:latin typeface="Times New Roman"/>
                <a:cs typeface="Times New Roman"/>
              </a:rPr>
              <a:t> </a:t>
            </a:r>
            <a:r>
              <a:rPr sz="600" dirty="0">
                <a:solidFill>
                  <a:srgbClr val="FFFFFF"/>
                </a:solidFill>
                <a:latin typeface="Calibri"/>
                <a:cs typeface="Calibri"/>
              </a:rPr>
              <a:t>the</a:t>
            </a:r>
            <a:r>
              <a:rPr sz="600" spc="5" dirty="0">
                <a:solidFill>
                  <a:srgbClr val="FFFFFF"/>
                </a:solidFill>
                <a:latin typeface="Times New Roman"/>
                <a:cs typeface="Times New Roman"/>
              </a:rPr>
              <a:t> </a:t>
            </a:r>
            <a:r>
              <a:rPr sz="600" dirty="0">
                <a:solidFill>
                  <a:srgbClr val="FFFFFF"/>
                </a:solidFill>
                <a:latin typeface="Calibri"/>
                <a:cs typeface="Calibri"/>
              </a:rPr>
              <a:t>Site</a:t>
            </a:r>
            <a:r>
              <a:rPr sz="600" spc="5" dirty="0">
                <a:solidFill>
                  <a:srgbClr val="FFFFFF"/>
                </a:solidFill>
                <a:latin typeface="Times New Roman"/>
                <a:cs typeface="Times New Roman"/>
              </a:rPr>
              <a:t> </a:t>
            </a:r>
            <a:r>
              <a:rPr sz="600" spc="-20" dirty="0">
                <a:solidFill>
                  <a:srgbClr val="FFFFFF"/>
                </a:solidFill>
                <a:latin typeface="Calibri"/>
                <a:cs typeface="Calibri"/>
              </a:rPr>
              <a:t>or</a:t>
            </a:r>
            <a:r>
              <a:rPr sz="600" spc="-60" dirty="0">
                <a:solidFill>
                  <a:srgbClr val="FFFFFF"/>
                </a:solidFill>
                <a:latin typeface="Times New Roman"/>
                <a:cs typeface="Times New Roman"/>
              </a:rPr>
              <a:t> </a:t>
            </a:r>
            <a:r>
              <a:rPr sz="600" dirty="0">
                <a:solidFill>
                  <a:srgbClr val="FFFFFF"/>
                </a:solidFill>
                <a:latin typeface="Calibri"/>
                <a:cs typeface="Calibri"/>
              </a:rPr>
              <a:t>provided</a:t>
            </a:r>
            <a:r>
              <a:rPr sz="600" spc="-10" dirty="0">
                <a:solidFill>
                  <a:srgbClr val="FFFFFF"/>
                </a:solidFill>
                <a:latin typeface="Times New Roman"/>
                <a:cs typeface="Times New Roman"/>
              </a:rPr>
              <a:t> </a:t>
            </a:r>
            <a:r>
              <a:rPr sz="600" dirty="0">
                <a:solidFill>
                  <a:srgbClr val="FFFFFF"/>
                </a:solidFill>
                <a:latin typeface="Calibri"/>
                <a:cs typeface="Calibri"/>
              </a:rPr>
              <a:t>by</a:t>
            </a:r>
            <a:r>
              <a:rPr sz="600" spc="30" dirty="0">
                <a:solidFill>
                  <a:srgbClr val="FFFFFF"/>
                </a:solidFill>
                <a:latin typeface="Times New Roman"/>
                <a:cs typeface="Times New Roman"/>
              </a:rPr>
              <a:t> </a:t>
            </a:r>
            <a:r>
              <a:rPr sz="600" dirty="0">
                <a:solidFill>
                  <a:srgbClr val="FFFFFF"/>
                </a:solidFill>
                <a:latin typeface="Calibri"/>
                <a:cs typeface="Calibri"/>
              </a:rPr>
              <a:t>the</a:t>
            </a:r>
            <a:r>
              <a:rPr sz="600" spc="5" dirty="0">
                <a:solidFill>
                  <a:srgbClr val="FFFFFF"/>
                </a:solidFill>
                <a:latin typeface="Times New Roman"/>
                <a:cs typeface="Times New Roman"/>
              </a:rPr>
              <a:t> </a:t>
            </a:r>
            <a:r>
              <a:rPr sz="600" spc="-10" dirty="0">
                <a:solidFill>
                  <a:srgbClr val="FFFFFF"/>
                </a:solidFill>
                <a:latin typeface="Calibri"/>
                <a:cs typeface="Calibri"/>
              </a:rPr>
              <a:t>Company</a:t>
            </a:r>
            <a:r>
              <a:rPr sz="600" spc="-50" dirty="0">
                <a:solidFill>
                  <a:srgbClr val="FFFFFF"/>
                </a:solidFill>
                <a:latin typeface="Times New Roman"/>
                <a:cs typeface="Times New Roman"/>
              </a:rPr>
              <a:t> </a:t>
            </a:r>
            <a:r>
              <a:rPr sz="600" dirty="0">
                <a:solidFill>
                  <a:srgbClr val="FFFFFF"/>
                </a:solidFill>
                <a:latin typeface="Calibri"/>
                <a:cs typeface="Calibri"/>
              </a:rPr>
              <a:t>for</a:t>
            </a:r>
            <a:r>
              <a:rPr sz="600" spc="-55" dirty="0">
                <a:solidFill>
                  <a:srgbClr val="FFFFFF"/>
                </a:solidFill>
                <a:latin typeface="Times New Roman"/>
                <a:cs typeface="Times New Roman"/>
              </a:rPr>
              <a:t> </a:t>
            </a:r>
            <a:r>
              <a:rPr sz="600" spc="-10" dirty="0">
                <a:solidFill>
                  <a:srgbClr val="FFFFFF"/>
                </a:solidFill>
                <a:latin typeface="Calibri"/>
                <a:cs typeface="Calibri"/>
              </a:rPr>
              <a:t>diagnosis</a:t>
            </a:r>
            <a:r>
              <a:rPr sz="600" spc="-10"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dirty="0">
                <a:solidFill>
                  <a:srgbClr val="FFFFFF"/>
                </a:solidFill>
                <a:latin typeface="Calibri"/>
                <a:cs typeface="Calibri"/>
              </a:rPr>
              <a:t>treatment</a:t>
            </a:r>
            <a:r>
              <a:rPr sz="600" spc="-50" dirty="0">
                <a:solidFill>
                  <a:srgbClr val="FFFFFF"/>
                </a:solidFill>
                <a:latin typeface="Times New Roman"/>
                <a:cs typeface="Times New Roman"/>
              </a:rPr>
              <a:t> </a:t>
            </a:r>
            <a:r>
              <a:rPr sz="600" dirty="0">
                <a:solidFill>
                  <a:srgbClr val="FFFFFF"/>
                </a:solidFill>
                <a:latin typeface="Calibri"/>
                <a:cs typeface="Calibri"/>
              </a:rPr>
              <a:t>of</a:t>
            </a:r>
            <a:r>
              <a:rPr sz="600" spc="45" dirty="0">
                <a:solidFill>
                  <a:srgbClr val="FFFFFF"/>
                </a:solidFill>
                <a:latin typeface="Times New Roman"/>
                <a:cs typeface="Times New Roman"/>
              </a:rPr>
              <a:t> </a:t>
            </a:r>
            <a:r>
              <a:rPr sz="600" spc="-10" dirty="0">
                <a:solidFill>
                  <a:srgbClr val="FFFFFF"/>
                </a:solidFill>
                <a:latin typeface="Calibri"/>
                <a:cs typeface="Calibri"/>
              </a:rPr>
              <a:t>any</a:t>
            </a:r>
            <a:r>
              <a:rPr sz="600" spc="-50" dirty="0">
                <a:solidFill>
                  <a:srgbClr val="FFFFFF"/>
                </a:solidFill>
                <a:latin typeface="Times New Roman"/>
                <a:cs typeface="Times New Roman"/>
              </a:rPr>
              <a:t> </a:t>
            </a:r>
            <a:r>
              <a:rPr sz="600" spc="-10" dirty="0">
                <a:solidFill>
                  <a:srgbClr val="FFFFFF"/>
                </a:solidFill>
                <a:latin typeface="Calibri"/>
                <a:cs typeface="Calibri"/>
              </a:rPr>
              <a:t>hea</a:t>
            </a:r>
            <a:r>
              <a:rPr sz="600" spc="-65" dirty="0">
                <a:solidFill>
                  <a:srgbClr val="FFFFFF"/>
                </a:solidFill>
                <a:latin typeface="Times New Roman"/>
                <a:cs typeface="Times New Roman"/>
              </a:rPr>
              <a:t> </a:t>
            </a:r>
            <a:r>
              <a:rPr sz="600" dirty="0">
                <a:solidFill>
                  <a:srgbClr val="FFFFFF"/>
                </a:solidFill>
                <a:latin typeface="Calibri"/>
                <a:cs typeface="Calibri"/>
              </a:rPr>
              <a:t>Ith</a:t>
            </a:r>
            <a:r>
              <a:rPr sz="600" spc="-55" dirty="0">
                <a:solidFill>
                  <a:srgbClr val="FFFFFF"/>
                </a:solidFill>
                <a:latin typeface="Times New Roman"/>
                <a:cs typeface="Times New Roman"/>
              </a:rPr>
              <a:t> </a:t>
            </a:r>
            <a:r>
              <a:rPr sz="600" spc="-10" dirty="0">
                <a:solidFill>
                  <a:srgbClr val="FFFFFF"/>
                </a:solidFill>
                <a:latin typeface="Calibri"/>
                <a:cs typeface="Calibri"/>
              </a:rPr>
              <a:t>probIem.</a:t>
            </a:r>
            <a:r>
              <a:rPr sz="600" spc="-75" dirty="0">
                <a:solidFill>
                  <a:srgbClr val="FFFFFF"/>
                </a:solidFill>
                <a:latin typeface="Times New Roman"/>
                <a:cs typeface="Times New Roman"/>
              </a:rPr>
              <a:t> </a:t>
            </a:r>
            <a:r>
              <a:rPr sz="600" dirty="0">
                <a:solidFill>
                  <a:srgbClr val="FFFFFF"/>
                </a:solidFill>
                <a:latin typeface="Calibri"/>
                <a:cs typeface="Calibri"/>
              </a:rPr>
              <a:t>You</a:t>
            </a:r>
            <a:r>
              <a:rPr sz="600" spc="-15" dirty="0">
                <a:solidFill>
                  <a:srgbClr val="FFFFFF"/>
                </a:solidFill>
                <a:latin typeface="Times New Roman"/>
                <a:cs typeface="Times New Roman"/>
              </a:rPr>
              <a:t> </a:t>
            </a:r>
            <a:r>
              <a:rPr sz="600" dirty="0">
                <a:solidFill>
                  <a:srgbClr val="FFFFFF"/>
                </a:solidFill>
                <a:latin typeface="Calibri"/>
                <a:cs typeface="Calibri"/>
              </a:rPr>
              <a:t>are</a:t>
            </a:r>
            <a:r>
              <a:rPr sz="600" spc="5" dirty="0">
                <a:solidFill>
                  <a:srgbClr val="FFFFFF"/>
                </a:solidFill>
                <a:latin typeface="Times New Roman"/>
                <a:cs typeface="Times New Roman"/>
              </a:rPr>
              <a:t> </a:t>
            </a:r>
            <a:r>
              <a:rPr sz="600" spc="-20" dirty="0">
                <a:solidFill>
                  <a:srgbClr val="FFFFFF"/>
                </a:solidFill>
                <a:latin typeface="Calibri"/>
                <a:cs typeface="Calibri"/>
              </a:rPr>
              <a:t>advis</a:t>
            </a:r>
            <a:r>
              <a:rPr sz="600" spc="-90" dirty="0">
                <a:solidFill>
                  <a:srgbClr val="FFFFFF"/>
                </a:solidFill>
                <a:latin typeface="Times New Roman"/>
                <a:cs typeface="Times New Roman"/>
              </a:rPr>
              <a:t> </a:t>
            </a:r>
            <a:r>
              <a:rPr sz="600" dirty="0">
                <a:solidFill>
                  <a:srgbClr val="FFFFFF"/>
                </a:solidFill>
                <a:latin typeface="Calibri"/>
                <a:cs typeface="Calibri"/>
              </a:rPr>
              <a:t>ed</a:t>
            </a:r>
            <a:r>
              <a:rPr sz="600" spc="-10" dirty="0">
                <a:solidFill>
                  <a:srgbClr val="FFFFFF"/>
                </a:solidFill>
                <a:latin typeface="Times New Roman"/>
                <a:cs typeface="Times New Roman"/>
              </a:rPr>
              <a:t> </a:t>
            </a:r>
            <a:r>
              <a:rPr sz="600" spc="-35" dirty="0">
                <a:solidFill>
                  <a:srgbClr val="FFFFFF"/>
                </a:solidFill>
                <a:latin typeface="Calibri"/>
                <a:cs typeface="Calibri"/>
              </a:rPr>
              <a:t>to</a:t>
            </a:r>
            <a:r>
              <a:rPr sz="600" spc="-15" dirty="0">
                <a:solidFill>
                  <a:srgbClr val="FFFFFF"/>
                </a:solidFill>
                <a:latin typeface="Times New Roman"/>
                <a:cs typeface="Times New Roman"/>
              </a:rPr>
              <a:t> </a:t>
            </a:r>
            <a:r>
              <a:rPr sz="600" dirty="0">
                <a:solidFill>
                  <a:srgbClr val="FFFFFF"/>
                </a:solidFill>
                <a:latin typeface="Calibri"/>
                <a:cs typeface="Calibri"/>
              </a:rPr>
              <a:t>consuIt</a:t>
            </a:r>
            <a:r>
              <a:rPr sz="600" spc="25" dirty="0">
                <a:solidFill>
                  <a:srgbClr val="FFFFFF"/>
                </a:solidFill>
                <a:latin typeface="Times New Roman"/>
                <a:cs typeface="Times New Roman"/>
              </a:rPr>
              <a:t> </a:t>
            </a:r>
            <a:r>
              <a:rPr sz="600" spc="-10" dirty="0">
                <a:solidFill>
                  <a:srgbClr val="FFFFFF"/>
                </a:solidFill>
                <a:latin typeface="Calibri"/>
                <a:cs typeface="Calibri"/>
              </a:rPr>
              <a:t>your</a:t>
            </a:r>
            <a:r>
              <a:rPr sz="600" spc="-60" dirty="0">
                <a:solidFill>
                  <a:srgbClr val="FFFFFF"/>
                </a:solidFill>
                <a:latin typeface="Times New Roman"/>
                <a:cs typeface="Times New Roman"/>
              </a:rPr>
              <a:t> </a:t>
            </a:r>
            <a:r>
              <a:rPr sz="600" dirty="0">
                <a:solidFill>
                  <a:srgbClr val="FFFFFF"/>
                </a:solidFill>
                <a:latin typeface="Calibri"/>
                <a:cs typeface="Calibri"/>
              </a:rPr>
              <a:t>heaIthcare</a:t>
            </a:r>
            <a:r>
              <a:rPr sz="600" spc="5" dirty="0">
                <a:solidFill>
                  <a:srgbClr val="FFFFFF"/>
                </a:solidFill>
                <a:latin typeface="Times New Roman"/>
                <a:cs typeface="Times New Roman"/>
              </a:rPr>
              <a:t> </a:t>
            </a:r>
            <a:r>
              <a:rPr sz="600" spc="-10" dirty="0">
                <a:solidFill>
                  <a:srgbClr val="FFFFFF"/>
                </a:solidFill>
                <a:latin typeface="Calibri"/>
                <a:cs typeface="Calibri"/>
              </a:rPr>
              <a:t>provider</a:t>
            </a:r>
            <a:r>
              <a:rPr sz="600" spc="-55" dirty="0">
                <a:solidFill>
                  <a:srgbClr val="FFFFFF"/>
                </a:solidFill>
                <a:latin typeface="Times New Roman"/>
                <a:cs typeface="Times New Roman"/>
              </a:rPr>
              <a:t> </a:t>
            </a:r>
            <a:r>
              <a:rPr sz="600" dirty="0">
                <a:solidFill>
                  <a:srgbClr val="FFFFFF"/>
                </a:solidFill>
                <a:latin typeface="Calibri"/>
                <a:cs typeface="Calibri"/>
              </a:rPr>
              <a:t>before</a:t>
            </a:r>
            <a:r>
              <a:rPr sz="600" dirty="0">
                <a:solidFill>
                  <a:srgbClr val="FFFFFF"/>
                </a:solidFill>
                <a:latin typeface="Times New Roman"/>
                <a:cs typeface="Times New Roman"/>
              </a:rPr>
              <a:t> </a:t>
            </a:r>
            <a:r>
              <a:rPr sz="600" dirty="0">
                <a:solidFill>
                  <a:srgbClr val="FFFFFF"/>
                </a:solidFill>
                <a:latin typeface="Calibri"/>
                <a:cs typeface="Calibri"/>
              </a:rPr>
              <a:t>using</a:t>
            </a:r>
            <a:r>
              <a:rPr sz="600" spc="20" dirty="0">
                <a:solidFill>
                  <a:srgbClr val="FFFFFF"/>
                </a:solidFill>
                <a:latin typeface="Times New Roman"/>
                <a:cs typeface="Times New Roman"/>
              </a:rPr>
              <a:t> </a:t>
            </a:r>
            <a:r>
              <a:rPr sz="600" spc="-10" dirty="0">
                <a:solidFill>
                  <a:srgbClr val="FFFFFF"/>
                </a:solidFill>
                <a:latin typeface="Calibri"/>
                <a:cs typeface="Calibri"/>
              </a:rPr>
              <a:t>any</a:t>
            </a:r>
            <a:r>
              <a:rPr sz="600" spc="-45" dirty="0">
                <a:solidFill>
                  <a:srgbClr val="FFFFFF"/>
                </a:solidFill>
                <a:latin typeface="Times New Roman"/>
                <a:cs typeface="Times New Roman"/>
              </a:rPr>
              <a:t> </a:t>
            </a:r>
            <a:r>
              <a:rPr sz="600" dirty="0">
                <a:solidFill>
                  <a:srgbClr val="FFFFFF"/>
                </a:solidFill>
                <a:latin typeface="Calibri"/>
                <a:cs typeface="Calibri"/>
              </a:rPr>
              <a:t>heaIth</a:t>
            </a:r>
            <a:r>
              <a:rPr sz="600" spc="-15" dirty="0">
                <a:solidFill>
                  <a:srgbClr val="FFFFFF"/>
                </a:solidFill>
                <a:latin typeface="Times New Roman"/>
                <a:cs typeface="Times New Roman"/>
              </a:rPr>
              <a:t> </a:t>
            </a:r>
            <a:r>
              <a:rPr sz="600" spc="-10" dirty="0">
                <a:solidFill>
                  <a:srgbClr val="FFFFFF"/>
                </a:solidFill>
                <a:latin typeface="Calibri"/>
                <a:cs typeface="Calibri"/>
              </a:rPr>
              <a:t>suppIement.</a:t>
            </a:r>
            <a:endParaRPr sz="600">
              <a:latin typeface="Calibri"/>
              <a:cs typeface="Calibri"/>
            </a:endParaRPr>
          </a:p>
        </p:txBody>
      </p:sp>
      <p:pic>
        <p:nvPicPr>
          <p:cNvPr id="8" name="object 8"/>
          <p:cNvPicPr/>
          <p:nvPr/>
        </p:nvPicPr>
        <p:blipFill>
          <a:blip r:embed="rId2" cstate="print"/>
          <a:stretch>
            <a:fillRect/>
          </a:stretch>
        </p:blipFill>
        <p:spPr>
          <a:xfrm>
            <a:off x="1267028" y="1313484"/>
            <a:ext cx="2242489" cy="2631897"/>
          </a:xfrm>
          <a:prstGeom prst="rect">
            <a:avLst/>
          </a:prstGeom>
        </p:spPr>
      </p:pic>
      <p:pic>
        <p:nvPicPr>
          <p:cNvPr id="9" name="object 9"/>
          <p:cNvPicPr/>
          <p:nvPr/>
        </p:nvPicPr>
        <p:blipFill>
          <a:blip r:embed="rId3" cstate="print"/>
          <a:stretch>
            <a:fillRect/>
          </a:stretch>
        </p:blipFill>
        <p:spPr>
          <a:xfrm>
            <a:off x="8768460" y="1272285"/>
            <a:ext cx="2340737" cy="2714244"/>
          </a:xfrm>
          <a:prstGeom prst="rect">
            <a:avLst/>
          </a:prstGeom>
        </p:spPr>
      </p:pic>
      <p:sp>
        <p:nvSpPr>
          <p:cNvPr id="10" name="object 10"/>
          <p:cNvSpPr txBox="1"/>
          <p:nvPr/>
        </p:nvSpPr>
        <p:spPr>
          <a:xfrm>
            <a:off x="1524000" y="3842693"/>
            <a:ext cx="9585197" cy="2228815"/>
          </a:xfrm>
          <a:prstGeom prst="rect">
            <a:avLst/>
          </a:prstGeom>
        </p:spPr>
        <p:txBody>
          <a:bodyPr vert="horz" wrap="square" lIns="0" tIns="12700" rIns="0" bIns="0" rtlCol="0">
            <a:spAutoFit/>
          </a:bodyPr>
          <a:lstStyle/>
          <a:p>
            <a:pPr algn="ctr">
              <a:lnSpc>
                <a:spcPct val="100000"/>
              </a:lnSpc>
              <a:spcBef>
                <a:spcPts val="100"/>
              </a:spcBef>
            </a:pPr>
            <a:r>
              <a:rPr lang="sv-SE" sz="2400" b="1" dirty="0">
                <a:solidFill>
                  <a:srgbClr val="FFFFFF"/>
                </a:solidFill>
                <a:latin typeface="Arial"/>
                <a:cs typeface="Arial"/>
              </a:rPr>
              <a:t>DET ÄR EN AFFÄRSMÖJLIGHET</a:t>
            </a:r>
            <a:br>
              <a:rPr lang="sv-SE" sz="2400" b="1" dirty="0">
                <a:solidFill>
                  <a:srgbClr val="FFFFFF"/>
                </a:solidFill>
                <a:latin typeface="Arial"/>
                <a:cs typeface="Arial"/>
              </a:rPr>
            </a:br>
            <a:r>
              <a:rPr lang="sv-SE" sz="2400" b="1" dirty="0">
                <a:solidFill>
                  <a:srgbClr val="FFFFFF"/>
                </a:solidFill>
                <a:latin typeface="Arial"/>
                <a:cs typeface="Arial"/>
              </a:rPr>
              <a:t>MED ETT TURN-KEY SYSTEM</a:t>
            </a:r>
            <a:br>
              <a:rPr lang="sv-SE" sz="2400" b="1" dirty="0">
                <a:solidFill>
                  <a:srgbClr val="FFFFFF"/>
                </a:solidFill>
                <a:latin typeface="Arial"/>
                <a:cs typeface="Arial"/>
              </a:rPr>
            </a:br>
            <a:endParaRPr sz="2400" dirty="0">
              <a:latin typeface="Arial"/>
              <a:cs typeface="Arial"/>
            </a:endParaRPr>
          </a:p>
          <a:p>
            <a:pPr marL="3175" algn="ctr">
              <a:lnSpc>
                <a:spcPct val="100000"/>
              </a:lnSpc>
              <a:spcBef>
                <a:spcPts val="5"/>
              </a:spcBef>
            </a:pPr>
            <a:r>
              <a:rPr lang="sv-SE" sz="2400" b="1" dirty="0">
                <a:solidFill>
                  <a:srgbClr val="FFFFFF"/>
                </a:solidFill>
                <a:latin typeface="Arial"/>
                <a:cs typeface="Arial"/>
              </a:rPr>
              <a:t>MED OBEGRÄNSAD POTENTIAL</a:t>
            </a:r>
            <a:br>
              <a:rPr lang="sv-SE" sz="2400" b="1" dirty="0">
                <a:solidFill>
                  <a:srgbClr val="FFFFFF"/>
                </a:solidFill>
                <a:latin typeface="Arial"/>
                <a:cs typeface="Arial"/>
              </a:rPr>
            </a:br>
            <a:endParaRPr sz="2400" dirty="0">
              <a:latin typeface="Arial"/>
              <a:cs typeface="Arial"/>
            </a:endParaRPr>
          </a:p>
          <a:p>
            <a:pPr algn="ctr">
              <a:lnSpc>
                <a:spcPct val="100000"/>
              </a:lnSpc>
            </a:pPr>
            <a:r>
              <a:rPr lang="sv-SE" sz="2400" b="1" dirty="0">
                <a:solidFill>
                  <a:srgbClr val="FFFFFF"/>
                </a:solidFill>
                <a:latin typeface="Arial"/>
                <a:cs typeface="Arial"/>
              </a:rPr>
              <a:t>TILLBAKA GENOM ETT 8 ÅR GAMMALT SKULDFRITT FÖRETAG</a:t>
            </a:r>
            <a:endParaRPr sz="24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0674" y="1995348"/>
            <a:ext cx="4151629" cy="3491229"/>
            <a:chOff x="820674" y="1995348"/>
            <a:chExt cx="4151629" cy="3491229"/>
          </a:xfrm>
        </p:grpSpPr>
        <p:pic>
          <p:nvPicPr>
            <p:cNvPr id="3" name="object 3"/>
            <p:cNvPicPr/>
            <p:nvPr/>
          </p:nvPicPr>
          <p:blipFill>
            <a:blip r:embed="rId2" cstate="print"/>
            <a:stretch>
              <a:fillRect/>
            </a:stretch>
          </p:blipFill>
          <p:spPr>
            <a:xfrm>
              <a:off x="828675" y="2000249"/>
              <a:ext cx="4143374" cy="3486149"/>
            </a:xfrm>
            <a:prstGeom prst="rect">
              <a:avLst/>
            </a:prstGeom>
          </p:spPr>
        </p:pic>
        <p:pic>
          <p:nvPicPr>
            <p:cNvPr id="4" name="object 4"/>
            <p:cNvPicPr/>
            <p:nvPr/>
          </p:nvPicPr>
          <p:blipFill>
            <a:blip r:embed="rId3" cstate="print"/>
            <a:stretch>
              <a:fillRect/>
            </a:stretch>
          </p:blipFill>
          <p:spPr>
            <a:xfrm>
              <a:off x="820674" y="1995348"/>
              <a:ext cx="3995927" cy="2738385"/>
            </a:xfrm>
            <a:prstGeom prst="rect">
              <a:avLst/>
            </a:prstGeom>
          </p:spPr>
        </p:pic>
      </p:grpSp>
      <p:sp>
        <p:nvSpPr>
          <p:cNvPr id="5" name="object 5"/>
          <p:cNvSpPr txBox="1"/>
          <p:nvPr/>
        </p:nvSpPr>
        <p:spPr>
          <a:xfrm>
            <a:off x="5444871" y="1697926"/>
            <a:ext cx="5899150" cy="4082015"/>
          </a:xfrm>
          <a:prstGeom prst="rect">
            <a:avLst/>
          </a:prstGeom>
        </p:spPr>
        <p:txBody>
          <a:bodyPr vert="horz" wrap="square" lIns="0" tIns="12700" rIns="0" bIns="0" rtlCol="0">
            <a:spAutoFit/>
          </a:bodyPr>
          <a:lstStyle/>
          <a:p>
            <a:pPr marL="12700">
              <a:lnSpc>
                <a:spcPct val="100000"/>
              </a:lnSpc>
              <a:spcBef>
                <a:spcPts val="100"/>
              </a:spcBef>
            </a:pPr>
            <a:r>
              <a:rPr lang="sv-SE" sz="2400" b="1" dirty="0">
                <a:solidFill>
                  <a:srgbClr val="FFFFFF"/>
                </a:solidFill>
                <a:latin typeface="Arial"/>
                <a:cs typeface="Arial"/>
              </a:rPr>
              <a:t>Familjeägt - Vi brinner förvara ett varumärke och företag i världsklass.</a:t>
            </a:r>
            <a:br>
              <a:rPr lang="sv-SE" sz="2400" b="1" dirty="0">
                <a:solidFill>
                  <a:srgbClr val="FFFFFF"/>
                </a:solidFill>
                <a:latin typeface="Arial"/>
                <a:cs typeface="Arial"/>
              </a:rPr>
            </a:br>
            <a:endParaRPr sz="2400" dirty="0">
              <a:latin typeface="Arial"/>
              <a:cs typeface="Arial"/>
            </a:endParaRPr>
          </a:p>
          <a:p>
            <a:pPr marL="12700" marR="507365">
              <a:lnSpc>
                <a:spcPct val="100800"/>
              </a:lnSpc>
            </a:pPr>
            <a:r>
              <a:rPr lang="sv-SE" sz="2400" b="1" dirty="0">
                <a:solidFill>
                  <a:srgbClr val="FFFFFF"/>
                </a:solidFill>
                <a:latin typeface="Arial"/>
                <a:cs typeface="Arial"/>
              </a:rPr>
              <a:t>Vi är fast beslutna att hålla oss i framkant för att säkerställa att våra medlemmar har de bästa produkterna och affärsmöjligheterna på lång </a:t>
            </a:r>
            <a:r>
              <a:rPr lang="sv-SE" sz="2400" b="1" dirty="0" err="1">
                <a:solidFill>
                  <a:srgbClr val="FFFFFF"/>
                </a:solidFill>
                <a:latin typeface="Arial"/>
                <a:cs typeface="Arial"/>
              </a:rPr>
              <a:t>sikt.USA</a:t>
            </a:r>
            <a:r>
              <a:rPr lang="sv-SE" sz="2400" b="1" dirty="0">
                <a:solidFill>
                  <a:srgbClr val="FFFFFF"/>
                </a:solidFill>
                <a:latin typeface="Arial"/>
                <a:cs typeface="Arial"/>
              </a:rPr>
              <a:t>-baserat företag</a:t>
            </a:r>
            <a:br>
              <a:rPr lang="sv-SE" sz="2400" b="1" dirty="0">
                <a:solidFill>
                  <a:srgbClr val="FFFFFF"/>
                </a:solidFill>
                <a:latin typeface="Arial"/>
                <a:cs typeface="Arial"/>
              </a:rPr>
            </a:br>
            <a:br>
              <a:rPr lang="sv-SE" sz="2400" b="1" dirty="0">
                <a:solidFill>
                  <a:srgbClr val="FFFFFF"/>
                </a:solidFill>
                <a:latin typeface="Arial"/>
                <a:cs typeface="Arial"/>
              </a:rPr>
            </a:br>
            <a:r>
              <a:rPr lang="sv-SE" sz="2400" b="1" dirty="0">
                <a:solidFill>
                  <a:srgbClr val="FFFFFF"/>
                </a:solidFill>
                <a:latin typeface="Arial"/>
                <a:cs typeface="Arial"/>
              </a:rPr>
              <a:t>Grundat i november 2016 med tiotals miljoner i försäljning sedan dess!</a:t>
            </a:r>
            <a:endParaRPr sz="2400" dirty="0">
              <a:latin typeface="Arial"/>
              <a:cs typeface="Arial"/>
            </a:endParaRPr>
          </a:p>
        </p:txBody>
      </p:sp>
      <p:grpSp>
        <p:nvGrpSpPr>
          <p:cNvPr id="6" name="object 6"/>
          <p:cNvGrpSpPr/>
          <p:nvPr/>
        </p:nvGrpSpPr>
        <p:grpSpPr>
          <a:xfrm>
            <a:off x="5638800" y="673861"/>
            <a:ext cx="5097145" cy="583565"/>
            <a:chOff x="5777610" y="673861"/>
            <a:chExt cx="5097145" cy="583565"/>
          </a:xfrm>
        </p:grpSpPr>
        <p:sp>
          <p:nvSpPr>
            <p:cNvPr id="7" name="object 7"/>
            <p:cNvSpPr/>
            <p:nvPr/>
          </p:nvSpPr>
          <p:spPr>
            <a:xfrm>
              <a:off x="5787135" y="683386"/>
              <a:ext cx="5078095" cy="564515"/>
            </a:xfrm>
            <a:custGeom>
              <a:avLst/>
              <a:gdLst/>
              <a:ahLst/>
              <a:cxnLst/>
              <a:rect l="l" t="t" r="r" b="b"/>
              <a:pathLst>
                <a:path w="5078095" h="564515">
                  <a:moveTo>
                    <a:pt x="3841115" y="9271"/>
                  </a:moveTo>
                  <a:lnTo>
                    <a:pt x="3724656" y="9271"/>
                  </a:lnTo>
                  <a:lnTo>
                    <a:pt x="3512185" y="554736"/>
                  </a:lnTo>
                  <a:lnTo>
                    <a:pt x="3629025" y="554736"/>
                  </a:lnTo>
                  <a:lnTo>
                    <a:pt x="3673983" y="430784"/>
                  </a:lnTo>
                  <a:lnTo>
                    <a:pt x="4009818" y="430784"/>
                  </a:lnTo>
                  <a:lnTo>
                    <a:pt x="3973068" y="338963"/>
                  </a:lnTo>
                  <a:lnTo>
                    <a:pt x="3707892" y="338963"/>
                  </a:lnTo>
                  <a:lnTo>
                    <a:pt x="3781552" y="136525"/>
                  </a:lnTo>
                  <a:lnTo>
                    <a:pt x="3892046" y="136525"/>
                  </a:lnTo>
                  <a:lnTo>
                    <a:pt x="3841115" y="9271"/>
                  </a:lnTo>
                  <a:close/>
                </a:path>
                <a:path w="5078095" h="564515">
                  <a:moveTo>
                    <a:pt x="4009818" y="430784"/>
                  </a:moveTo>
                  <a:lnTo>
                    <a:pt x="3892042" y="430784"/>
                  </a:lnTo>
                  <a:lnTo>
                    <a:pt x="3939667" y="554736"/>
                  </a:lnTo>
                  <a:lnTo>
                    <a:pt x="4059428" y="554736"/>
                  </a:lnTo>
                  <a:lnTo>
                    <a:pt x="4009818" y="430784"/>
                  </a:lnTo>
                  <a:close/>
                </a:path>
                <a:path w="5078095" h="564515">
                  <a:moveTo>
                    <a:pt x="3892046" y="136525"/>
                  </a:moveTo>
                  <a:lnTo>
                    <a:pt x="3781552" y="136525"/>
                  </a:lnTo>
                  <a:lnTo>
                    <a:pt x="3856736" y="338963"/>
                  </a:lnTo>
                  <a:lnTo>
                    <a:pt x="3973068" y="338963"/>
                  </a:lnTo>
                  <a:lnTo>
                    <a:pt x="3892046" y="136525"/>
                  </a:lnTo>
                  <a:close/>
                </a:path>
                <a:path w="5078095" h="564515">
                  <a:moveTo>
                    <a:pt x="4352163" y="9271"/>
                  </a:moveTo>
                  <a:lnTo>
                    <a:pt x="4120388" y="9271"/>
                  </a:lnTo>
                  <a:lnTo>
                    <a:pt x="4120388" y="554736"/>
                  </a:lnTo>
                  <a:lnTo>
                    <a:pt x="4230497" y="554736"/>
                  </a:lnTo>
                  <a:lnTo>
                    <a:pt x="4230497" y="327025"/>
                  </a:lnTo>
                  <a:lnTo>
                    <a:pt x="4442829" y="327025"/>
                  </a:lnTo>
                  <a:lnTo>
                    <a:pt x="4439622" y="324715"/>
                  </a:lnTo>
                  <a:lnTo>
                    <a:pt x="4422521" y="314071"/>
                  </a:lnTo>
                  <a:lnTo>
                    <a:pt x="4456193" y="306996"/>
                  </a:lnTo>
                  <a:lnTo>
                    <a:pt x="4510157" y="281799"/>
                  </a:lnTo>
                  <a:lnTo>
                    <a:pt x="4546233" y="242296"/>
                  </a:lnTo>
                  <a:lnTo>
                    <a:pt x="4547295" y="240030"/>
                  </a:lnTo>
                  <a:lnTo>
                    <a:pt x="4230497" y="240030"/>
                  </a:lnTo>
                  <a:lnTo>
                    <a:pt x="4230497" y="101717"/>
                  </a:lnTo>
                  <a:lnTo>
                    <a:pt x="4555246" y="101717"/>
                  </a:lnTo>
                  <a:lnTo>
                    <a:pt x="4553091" y="95706"/>
                  </a:lnTo>
                  <a:lnTo>
                    <a:pt x="4529778" y="58864"/>
                  </a:lnTo>
                  <a:lnTo>
                    <a:pt x="4498103" y="32766"/>
                  </a:lnTo>
                  <a:lnTo>
                    <a:pt x="4456479" y="17575"/>
                  </a:lnTo>
                  <a:lnTo>
                    <a:pt x="4392904" y="10197"/>
                  </a:lnTo>
                  <a:lnTo>
                    <a:pt x="4352163" y="9271"/>
                  </a:lnTo>
                  <a:close/>
                </a:path>
                <a:path w="5078095" h="564515">
                  <a:moveTo>
                    <a:pt x="4442829" y="327025"/>
                  </a:moveTo>
                  <a:lnTo>
                    <a:pt x="4252849" y="327025"/>
                  </a:lnTo>
                  <a:lnTo>
                    <a:pt x="4270539" y="327406"/>
                  </a:lnTo>
                  <a:lnTo>
                    <a:pt x="4285694" y="328549"/>
                  </a:lnTo>
                  <a:lnTo>
                    <a:pt x="4325334" y="341915"/>
                  </a:lnTo>
                  <a:lnTo>
                    <a:pt x="4363720" y="384159"/>
                  </a:lnTo>
                  <a:lnTo>
                    <a:pt x="4399407" y="435991"/>
                  </a:lnTo>
                  <a:lnTo>
                    <a:pt x="4479036" y="554736"/>
                  </a:lnTo>
                  <a:lnTo>
                    <a:pt x="4610862" y="554736"/>
                  </a:lnTo>
                  <a:lnTo>
                    <a:pt x="4544187" y="448310"/>
                  </a:lnTo>
                  <a:lnTo>
                    <a:pt x="4508817" y="394382"/>
                  </a:lnTo>
                  <a:lnTo>
                    <a:pt x="4481449" y="359791"/>
                  </a:lnTo>
                  <a:lnTo>
                    <a:pt x="4455128" y="335883"/>
                  </a:lnTo>
                  <a:lnTo>
                    <a:pt x="4442829" y="327025"/>
                  </a:lnTo>
                  <a:close/>
                </a:path>
                <a:path w="5078095" h="564515">
                  <a:moveTo>
                    <a:pt x="4555246" y="101717"/>
                  </a:moveTo>
                  <a:lnTo>
                    <a:pt x="4346646" y="101717"/>
                  </a:lnTo>
                  <a:lnTo>
                    <a:pt x="4370101" y="102060"/>
                  </a:lnTo>
                  <a:lnTo>
                    <a:pt x="4386842" y="102617"/>
                  </a:lnTo>
                  <a:lnTo>
                    <a:pt x="4430246" y="117147"/>
                  </a:lnTo>
                  <a:lnTo>
                    <a:pt x="4452094" y="156166"/>
                  </a:lnTo>
                  <a:lnTo>
                    <a:pt x="4453001" y="169291"/>
                  </a:lnTo>
                  <a:lnTo>
                    <a:pt x="4452308" y="181056"/>
                  </a:lnTo>
                  <a:lnTo>
                    <a:pt x="4435752" y="217779"/>
                  </a:lnTo>
                  <a:lnTo>
                    <a:pt x="4397416" y="236225"/>
                  </a:lnTo>
                  <a:lnTo>
                    <a:pt x="4347938" y="239603"/>
                  </a:lnTo>
                  <a:lnTo>
                    <a:pt x="4312031" y="240030"/>
                  </a:lnTo>
                  <a:lnTo>
                    <a:pt x="4547295" y="240030"/>
                  </a:lnTo>
                  <a:lnTo>
                    <a:pt x="4557506" y="218249"/>
                  </a:lnTo>
                  <a:lnTo>
                    <a:pt x="4564215" y="191785"/>
                  </a:lnTo>
                  <a:lnTo>
                    <a:pt x="4564278" y="191535"/>
                  </a:lnTo>
                  <a:lnTo>
                    <a:pt x="4566539" y="162179"/>
                  </a:lnTo>
                  <a:lnTo>
                    <a:pt x="4565040" y="138672"/>
                  </a:lnTo>
                  <a:lnTo>
                    <a:pt x="4560680" y="117147"/>
                  </a:lnTo>
                  <a:lnTo>
                    <a:pt x="4560554" y="116522"/>
                  </a:lnTo>
                  <a:lnTo>
                    <a:pt x="4555369" y="102060"/>
                  </a:lnTo>
                  <a:lnTo>
                    <a:pt x="4555246" y="101717"/>
                  </a:lnTo>
                  <a:close/>
                </a:path>
                <a:path w="5078095" h="564515">
                  <a:moveTo>
                    <a:pt x="1561211" y="0"/>
                  </a:moveTo>
                  <a:lnTo>
                    <a:pt x="1498457" y="5413"/>
                  </a:lnTo>
                  <a:lnTo>
                    <a:pt x="1443609" y="21590"/>
                  </a:lnTo>
                  <a:lnTo>
                    <a:pt x="1406842" y="41878"/>
                  </a:lnTo>
                  <a:lnTo>
                    <a:pt x="1373124" y="70739"/>
                  </a:lnTo>
                  <a:lnTo>
                    <a:pt x="1344389" y="105806"/>
                  </a:lnTo>
                  <a:lnTo>
                    <a:pt x="1322324" y="145415"/>
                  </a:lnTo>
                  <a:lnTo>
                    <a:pt x="1303639" y="208676"/>
                  </a:lnTo>
                  <a:lnTo>
                    <a:pt x="1297633" y="280162"/>
                  </a:lnTo>
                  <a:lnTo>
                    <a:pt x="1297535" y="282702"/>
                  </a:lnTo>
                  <a:lnTo>
                    <a:pt x="1301910" y="346999"/>
                  </a:lnTo>
                  <a:lnTo>
                    <a:pt x="1315354" y="401605"/>
                  </a:lnTo>
                  <a:lnTo>
                    <a:pt x="1337776" y="449210"/>
                  </a:lnTo>
                  <a:lnTo>
                    <a:pt x="1369187" y="489839"/>
                  </a:lnTo>
                  <a:lnTo>
                    <a:pt x="1408213" y="522269"/>
                  </a:lnTo>
                  <a:lnTo>
                    <a:pt x="1453467" y="545449"/>
                  </a:lnTo>
                  <a:lnTo>
                    <a:pt x="1504936" y="559365"/>
                  </a:lnTo>
                  <a:lnTo>
                    <a:pt x="1562608" y="564007"/>
                  </a:lnTo>
                  <a:lnTo>
                    <a:pt x="1619395" y="559365"/>
                  </a:lnTo>
                  <a:lnTo>
                    <a:pt x="1619599" y="559365"/>
                  </a:lnTo>
                  <a:lnTo>
                    <a:pt x="1670369" y="545449"/>
                  </a:lnTo>
                  <a:lnTo>
                    <a:pt x="1670532" y="545449"/>
                  </a:lnTo>
                  <a:lnTo>
                    <a:pt x="1715698" y="522055"/>
                  </a:lnTo>
                  <a:lnTo>
                    <a:pt x="1754632" y="489458"/>
                  </a:lnTo>
                  <a:lnTo>
                    <a:pt x="1770360" y="469900"/>
                  </a:lnTo>
                  <a:lnTo>
                    <a:pt x="1562227" y="469900"/>
                  </a:lnTo>
                  <a:lnTo>
                    <a:pt x="1531045" y="466945"/>
                  </a:lnTo>
                  <a:lnTo>
                    <a:pt x="1530870" y="466945"/>
                  </a:lnTo>
                  <a:lnTo>
                    <a:pt x="1502523" y="458073"/>
                  </a:lnTo>
                  <a:lnTo>
                    <a:pt x="1502383" y="458073"/>
                  </a:lnTo>
                  <a:lnTo>
                    <a:pt x="1453642" y="422148"/>
                  </a:lnTo>
                  <a:lnTo>
                    <a:pt x="1421566" y="363204"/>
                  </a:lnTo>
                  <a:lnTo>
                    <a:pt x="1413512" y="325189"/>
                  </a:lnTo>
                  <a:lnTo>
                    <a:pt x="1410905" y="282702"/>
                  </a:lnTo>
                  <a:lnTo>
                    <a:pt x="1410932" y="280162"/>
                  </a:lnTo>
                  <a:lnTo>
                    <a:pt x="1413440" y="237587"/>
                  </a:lnTo>
                  <a:lnTo>
                    <a:pt x="1421241" y="199405"/>
                  </a:lnTo>
                  <a:lnTo>
                    <a:pt x="1452499" y="140843"/>
                  </a:lnTo>
                  <a:lnTo>
                    <a:pt x="1500790" y="105806"/>
                  </a:lnTo>
                  <a:lnTo>
                    <a:pt x="1562227" y="94107"/>
                  </a:lnTo>
                  <a:lnTo>
                    <a:pt x="1769739" y="94107"/>
                  </a:lnTo>
                  <a:lnTo>
                    <a:pt x="1754124" y="74803"/>
                  </a:lnTo>
                  <a:lnTo>
                    <a:pt x="1714908" y="42058"/>
                  </a:lnTo>
                  <a:lnTo>
                    <a:pt x="1669669" y="18684"/>
                  </a:lnTo>
                  <a:lnTo>
                    <a:pt x="1618428" y="4669"/>
                  </a:lnTo>
                  <a:lnTo>
                    <a:pt x="1561211" y="0"/>
                  </a:lnTo>
                  <a:close/>
                </a:path>
                <a:path w="5078095" h="564515">
                  <a:moveTo>
                    <a:pt x="1769739" y="94107"/>
                  </a:moveTo>
                  <a:lnTo>
                    <a:pt x="1562227" y="94107"/>
                  </a:lnTo>
                  <a:lnTo>
                    <a:pt x="1595129" y="97033"/>
                  </a:lnTo>
                  <a:lnTo>
                    <a:pt x="1594769" y="97033"/>
                  </a:lnTo>
                  <a:lnTo>
                    <a:pt x="1649202" y="120038"/>
                  </a:lnTo>
                  <a:lnTo>
                    <a:pt x="1689449" y="166308"/>
                  </a:lnTo>
                  <a:lnTo>
                    <a:pt x="1710023" y="236273"/>
                  </a:lnTo>
                  <a:lnTo>
                    <a:pt x="1712595" y="280162"/>
                  </a:lnTo>
                  <a:lnTo>
                    <a:pt x="1709953" y="324641"/>
                  </a:lnTo>
                  <a:lnTo>
                    <a:pt x="1702038" y="363204"/>
                  </a:lnTo>
                  <a:lnTo>
                    <a:pt x="1670431" y="422529"/>
                  </a:lnTo>
                  <a:lnTo>
                    <a:pt x="1622234" y="458073"/>
                  </a:lnTo>
                  <a:lnTo>
                    <a:pt x="1562227" y="469900"/>
                  </a:lnTo>
                  <a:lnTo>
                    <a:pt x="1770360" y="469900"/>
                  </a:lnTo>
                  <a:lnTo>
                    <a:pt x="1800618" y="420556"/>
                  </a:lnTo>
                  <a:lnTo>
                    <a:pt x="1815000" y="379217"/>
                  </a:lnTo>
                  <a:lnTo>
                    <a:pt x="1823634" y="333270"/>
                  </a:lnTo>
                  <a:lnTo>
                    <a:pt x="1826514" y="282702"/>
                  </a:lnTo>
                  <a:lnTo>
                    <a:pt x="1823618" y="231770"/>
                  </a:lnTo>
                  <a:lnTo>
                    <a:pt x="1814931" y="185509"/>
                  </a:lnTo>
                  <a:lnTo>
                    <a:pt x="1800453" y="143923"/>
                  </a:lnTo>
                  <a:lnTo>
                    <a:pt x="1780184" y="107019"/>
                  </a:lnTo>
                  <a:lnTo>
                    <a:pt x="1769739" y="94107"/>
                  </a:lnTo>
                  <a:close/>
                </a:path>
                <a:path w="5078095" h="564515">
                  <a:moveTo>
                    <a:pt x="5067427" y="9271"/>
                  </a:moveTo>
                  <a:lnTo>
                    <a:pt x="4662932" y="9271"/>
                  </a:lnTo>
                  <a:lnTo>
                    <a:pt x="4662932" y="554736"/>
                  </a:lnTo>
                  <a:lnTo>
                    <a:pt x="5077841" y="554736"/>
                  </a:lnTo>
                  <a:lnTo>
                    <a:pt x="5077841" y="462788"/>
                  </a:lnTo>
                  <a:lnTo>
                    <a:pt x="4773041" y="462788"/>
                  </a:lnTo>
                  <a:lnTo>
                    <a:pt x="4773041" y="314325"/>
                  </a:lnTo>
                  <a:lnTo>
                    <a:pt x="5046980" y="314325"/>
                  </a:lnTo>
                  <a:lnTo>
                    <a:pt x="5046980" y="222504"/>
                  </a:lnTo>
                  <a:lnTo>
                    <a:pt x="4773041" y="222504"/>
                  </a:lnTo>
                  <a:lnTo>
                    <a:pt x="4773041" y="101600"/>
                  </a:lnTo>
                  <a:lnTo>
                    <a:pt x="5067427" y="101600"/>
                  </a:lnTo>
                  <a:lnTo>
                    <a:pt x="5067427" y="9271"/>
                  </a:lnTo>
                  <a:close/>
                </a:path>
                <a:path w="5078095" h="564515">
                  <a:moveTo>
                    <a:pt x="3248152" y="9271"/>
                  </a:moveTo>
                  <a:lnTo>
                    <a:pt x="2843657" y="9271"/>
                  </a:lnTo>
                  <a:lnTo>
                    <a:pt x="2843657" y="554736"/>
                  </a:lnTo>
                  <a:lnTo>
                    <a:pt x="3258566" y="554736"/>
                  </a:lnTo>
                  <a:lnTo>
                    <a:pt x="3258566" y="462788"/>
                  </a:lnTo>
                  <a:lnTo>
                    <a:pt x="2953766" y="462788"/>
                  </a:lnTo>
                  <a:lnTo>
                    <a:pt x="2953766" y="314325"/>
                  </a:lnTo>
                  <a:lnTo>
                    <a:pt x="3227705" y="314325"/>
                  </a:lnTo>
                  <a:lnTo>
                    <a:pt x="3227705" y="222504"/>
                  </a:lnTo>
                  <a:lnTo>
                    <a:pt x="2953766" y="222504"/>
                  </a:lnTo>
                  <a:lnTo>
                    <a:pt x="2953766" y="101600"/>
                  </a:lnTo>
                  <a:lnTo>
                    <a:pt x="3248152" y="101600"/>
                  </a:lnTo>
                  <a:lnTo>
                    <a:pt x="3248152" y="9271"/>
                  </a:lnTo>
                  <a:close/>
                </a:path>
                <a:path w="5078095" h="564515">
                  <a:moveTo>
                    <a:pt x="2189226" y="9271"/>
                  </a:moveTo>
                  <a:lnTo>
                    <a:pt x="2076450" y="9271"/>
                  </a:lnTo>
                  <a:lnTo>
                    <a:pt x="2206752" y="554736"/>
                  </a:lnTo>
                  <a:lnTo>
                    <a:pt x="2326132" y="554736"/>
                  </a:lnTo>
                  <a:lnTo>
                    <a:pt x="2371508" y="383921"/>
                  </a:lnTo>
                  <a:lnTo>
                    <a:pt x="2271395" y="383921"/>
                  </a:lnTo>
                  <a:lnTo>
                    <a:pt x="2189226" y="9271"/>
                  </a:lnTo>
                  <a:close/>
                </a:path>
                <a:path w="5078095" h="564515">
                  <a:moveTo>
                    <a:pt x="2536708" y="146939"/>
                  </a:moveTo>
                  <a:lnTo>
                    <a:pt x="2434463" y="146939"/>
                  </a:lnTo>
                  <a:lnTo>
                    <a:pt x="2543048" y="554736"/>
                  </a:lnTo>
                  <a:lnTo>
                    <a:pt x="2659888" y="554736"/>
                  </a:lnTo>
                  <a:lnTo>
                    <a:pt x="2699826" y="390271"/>
                  </a:lnTo>
                  <a:lnTo>
                    <a:pt x="2597785" y="390271"/>
                  </a:lnTo>
                  <a:lnTo>
                    <a:pt x="2536708" y="146939"/>
                  </a:lnTo>
                  <a:close/>
                </a:path>
                <a:path w="5078095" h="564515">
                  <a:moveTo>
                    <a:pt x="2792349" y="9271"/>
                  </a:moveTo>
                  <a:lnTo>
                    <a:pt x="2681478" y="9271"/>
                  </a:lnTo>
                  <a:lnTo>
                    <a:pt x="2597785" y="390271"/>
                  </a:lnTo>
                  <a:lnTo>
                    <a:pt x="2699826" y="390271"/>
                  </a:lnTo>
                  <a:lnTo>
                    <a:pt x="2792349" y="9271"/>
                  </a:lnTo>
                  <a:close/>
                </a:path>
                <a:path w="5078095" h="564515">
                  <a:moveTo>
                    <a:pt x="2502154" y="9271"/>
                  </a:moveTo>
                  <a:lnTo>
                    <a:pt x="2371217" y="9271"/>
                  </a:lnTo>
                  <a:lnTo>
                    <a:pt x="2271395" y="383921"/>
                  </a:lnTo>
                  <a:lnTo>
                    <a:pt x="2371508" y="383921"/>
                  </a:lnTo>
                  <a:lnTo>
                    <a:pt x="2434463" y="146939"/>
                  </a:lnTo>
                  <a:lnTo>
                    <a:pt x="2536708" y="146939"/>
                  </a:lnTo>
                  <a:lnTo>
                    <a:pt x="2502154" y="9271"/>
                  </a:lnTo>
                  <a:close/>
                </a:path>
                <a:path w="5078095" h="564515">
                  <a:moveTo>
                    <a:pt x="887222" y="9271"/>
                  </a:moveTo>
                  <a:lnTo>
                    <a:pt x="777113" y="9271"/>
                  </a:lnTo>
                  <a:lnTo>
                    <a:pt x="777113" y="554736"/>
                  </a:lnTo>
                  <a:lnTo>
                    <a:pt x="887222" y="554736"/>
                  </a:lnTo>
                  <a:lnTo>
                    <a:pt x="887222" y="316230"/>
                  </a:lnTo>
                  <a:lnTo>
                    <a:pt x="1213231" y="316230"/>
                  </a:lnTo>
                  <a:lnTo>
                    <a:pt x="1213231" y="224028"/>
                  </a:lnTo>
                  <a:lnTo>
                    <a:pt x="887222" y="224028"/>
                  </a:lnTo>
                  <a:lnTo>
                    <a:pt x="887222" y="9271"/>
                  </a:lnTo>
                  <a:close/>
                </a:path>
                <a:path w="5078095" h="564515">
                  <a:moveTo>
                    <a:pt x="1213231" y="316230"/>
                  </a:moveTo>
                  <a:lnTo>
                    <a:pt x="1103122" y="316230"/>
                  </a:lnTo>
                  <a:lnTo>
                    <a:pt x="1103122" y="554736"/>
                  </a:lnTo>
                  <a:lnTo>
                    <a:pt x="1213231" y="554736"/>
                  </a:lnTo>
                  <a:lnTo>
                    <a:pt x="1213231" y="316230"/>
                  </a:lnTo>
                  <a:close/>
                </a:path>
                <a:path w="5078095" h="564515">
                  <a:moveTo>
                    <a:pt x="1213231" y="9271"/>
                  </a:moveTo>
                  <a:lnTo>
                    <a:pt x="1103122" y="9271"/>
                  </a:lnTo>
                  <a:lnTo>
                    <a:pt x="1103122" y="224028"/>
                  </a:lnTo>
                  <a:lnTo>
                    <a:pt x="1213231" y="224028"/>
                  </a:lnTo>
                  <a:lnTo>
                    <a:pt x="1213231" y="9271"/>
                  </a:lnTo>
                  <a:close/>
                </a:path>
                <a:path w="5078095" h="564515">
                  <a:moveTo>
                    <a:pt x="112776" y="9271"/>
                  </a:moveTo>
                  <a:lnTo>
                    <a:pt x="0" y="9271"/>
                  </a:lnTo>
                  <a:lnTo>
                    <a:pt x="130302" y="554736"/>
                  </a:lnTo>
                  <a:lnTo>
                    <a:pt x="249682" y="554736"/>
                  </a:lnTo>
                  <a:lnTo>
                    <a:pt x="295058" y="383921"/>
                  </a:lnTo>
                  <a:lnTo>
                    <a:pt x="194945" y="383921"/>
                  </a:lnTo>
                  <a:lnTo>
                    <a:pt x="112776" y="9271"/>
                  </a:lnTo>
                  <a:close/>
                </a:path>
                <a:path w="5078095" h="564515">
                  <a:moveTo>
                    <a:pt x="460258" y="146939"/>
                  </a:moveTo>
                  <a:lnTo>
                    <a:pt x="358013" y="146939"/>
                  </a:lnTo>
                  <a:lnTo>
                    <a:pt x="466598" y="554736"/>
                  </a:lnTo>
                  <a:lnTo>
                    <a:pt x="583438" y="554736"/>
                  </a:lnTo>
                  <a:lnTo>
                    <a:pt x="623376" y="390271"/>
                  </a:lnTo>
                  <a:lnTo>
                    <a:pt x="521335" y="390271"/>
                  </a:lnTo>
                  <a:lnTo>
                    <a:pt x="460258" y="146939"/>
                  </a:lnTo>
                  <a:close/>
                </a:path>
                <a:path w="5078095" h="564515">
                  <a:moveTo>
                    <a:pt x="715899" y="9271"/>
                  </a:moveTo>
                  <a:lnTo>
                    <a:pt x="605028" y="9271"/>
                  </a:lnTo>
                  <a:lnTo>
                    <a:pt x="521335" y="390271"/>
                  </a:lnTo>
                  <a:lnTo>
                    <a:pt x="623376" y="390271"/>
                  </a:lnTo>
                  <a:lnTo>
                    <a:pt x="715899" y="9271"/>
                  </a:lnTo>
                  <a:close/>
                </a:path>
                <a:path w="5078095" h="564515">
                  <a:moveTo>
                    <a:pt x="425704" y="9271"/>
                  </a:moveTo>
                  <a:lnTo>
                    <a:pt x="294767" y="9271"/>
                  </a:lnTo>
                  <a:lnTo>
                    <a:pt x="194945" y="383921"/>
                  </a:lnTo>
                  <a:lnTo>
                    <a:pt x="295058" y="383921"/>
                  </a:lnTo>
                  <a:lnTo>
                    <a:pt x="358013" y="146939"/>
                  </a:lnTo>
                  <a:lnTo>
                    <a:pt x="460258" y="146939"/>
                  </a:lnTo>
                  <a:lnTo>
                    <a:pt x="425704" y="9271"/>
                  </a:lnTo>
                  <a:close/>
                </a:path>
              </a:pathLst>
            </a:custGeom>
            <a:solidFill>
              <a:srgbClr val="FFFFFF"/>
            </a:solidFill>
          </p:spPr>
          <p:txBody>
            <a:bodyPr wrap="square" lIns="0" tIns="0" rIns="0" bIns="0" rtlCol="0"/>
            <a:lstStyle/>
            <a:p>
              <a:endParaRPr/>
            </a:p>
          </p:txBody>
        </p:sp>
        <p:sp>
          <p:nvSpPr>
            <p:cNvPr id="8" name="object 8"/>
            <p:cNvSpPr/>
            <p:nvPr/>
          </p:nvSpPr>
          <p:spPr>
            <a:xfrm>
              <a:off x="9495027" y="819911"/>
              <a:ext cx="149225" cy="202565"/>
            </a:xfrm>
            <a:custGeom>
              <a:avLst/>
              <a:gdLst/>
              <a:ahLst/>
              <a:cxnLst/>
              <a:rect l="l" t="t" r="r" b="b"/>
              <a:pathLst>
                <a:path w="149225" h="202565">
                  <a:moveTo>
                    <a:pt x="73660" y="0"/>
                  </a:moveTo>
                  <a:lnTo>
                    <a:pt x="0" y="202438"/>
                  </a:lnTo>
                  <a:lnTo>
                    <a:pt x="148844" y="202438"/>
                  </a:lnTo>
                  <a:lnTo>
                    <a:pt x="73660" y="0"/>
                  </a:lnTo>
                  <a:close/>
                </a:path>
              </a:pathLst>
            </a:custGeom>
            <a:ln w="19050">
              <a:solidFill>
                <a:srgbClr val="000000"/>
              </a:solidFill>
            </a:ln>
          </p:spPr>
          <p:txBody>
            <a:bodyPr wrap="square" lIns="0" tIns="0" rIns="0" bIns="0" rtlCol="0"/>
            <a:lstStyle/>
            <a:p>
              <a:endParaRPr/>
            </a:p>
          </p:txBody>
        </p:sp>
        <p:pic>
          <p:nvPicPr>
            <p:cNvPr id="9" name="object 9"/>
            <p:cNvPicPr/>
            <p:nvPr/>
          </p:nvPicPr>
          <p:blipFill>
            <a:blip r:embed="rId4" cstate="print"/>
            <a:stretch>
              <a:fillRect/>
            </a:stretch>
          </p:blipFill>
          <p:spPr>
            <a:xfrm>
              <a:off x="10008108" y="775461"/>
              <a:ext cx="241554" cy="157480"/>
            </a:xfrm>
            <a:prstGeom prst="rect">
              <a:avLst/>
            </a:prstGeom>
          </p:spPr>
        </p:pic>
        <p:sp>
          <p:nvSpPr>
            <p:cNvPr id="10" name="object 10"/>
            <p:cNvSpPr/>
            <p:nvPr/>
          </p:nvSpPr>
          <p:spPr>
            <a:xfrm>
              <a:off x="5787135" y="683386"/>
              <a:ext cx="5078095" cy="564515"/>
            </a:xfrm>
            <a:custGeom>
              <a:avLst/>
              <a:gdLst/>
              <a:ahLst/>
              <a:cxnLst/>
              <a:rect l="l" t="t" r="r" b="b"/>
              <a:pathLst>
                <a:path w="5078095" h="564515">
                  <a:moveTo>
                    <a:pt x="1562227" y="94107"/>
                  </a:moveTo>
                  <a:lnTo>
                    <a:pt x="1500790" y="105806"/>
                  </a:lnTo>
                  <a:lnTo>
                    <a:pt x="1452499" y="140843"/>
                  </a:lnTo>
                  <a:lnTo>
                    <a:pt x="1421241" y="199405"/>
                  </a:lnTo>
                  <a:lnTo>
                    <a:pt x="1413440" y="237587"/>
                  </a:lnTo>
                  <a:lnTo>
                    <a:pt x="1410843" y="281686"/>
                  </a:lnTo>
                  <a:lnTo>
                    <a:pt x="1413512" y="325189"/>
                  </a:lnTo>
                  <a:lnTo>
                    <a:pt x="1421526" y="363108"/>
                  </a:lnTo>
                  <a:lnTo>
                    <a:pt x="1453642" y="422148"/>
                  </a:lnTo>
                  <a:lnTo>
                    <a:pt x="1502219" y="457977"/>
                  </a:lnTo>
                  <a:lnTo>
                    <a:pt x="1562227" y="469900"/>
                  </a:lnTo>
                  <a:lnTo>
                    <a:pt x="1593707" y="466945"/>
                  </a:lnTo>
                  <a:lnTo>
                    <a:pt x="1647809" y="443271"/>
                  </a:lnTo>
                  <a:lnTo>
                    <a:pt x="1688859" y="395837"/>
                  </a:lnTo>
                  <a:lnTo>
                    <a:pt x="1709953" y="324641"/>
                  </a:lnTo>
                  <a:lnTo>
                    <a:pt x="1712595" y="280162"/>
                  </a:lnTo>
                  <a:lnTo>
                    <a:pt x="1710023" y="236273"/>
                  </a:lnTo>
                  <a:lnTo>
                    <a:pt x="1702308" y="198326"/>
                  </a:lnTo>
                  <a:lnTo>
                    <a:pt x="1671447" y="140208"/>
                  </a:lnTo>
                  <a:lnTo>
                    <a:pt x="1623599" y="105632"/>
                  </a:lnTo>
                  <a:lnTo>
                    <a:pt x="1562227" y="94107"/>
                  </a:lnTo>
                  <a:close/>
                </a:path>
                <a:path w="5078095" h="564515">
                  <a:moveTo>
                    <a:pt x="4662932" y="9271"/>
                  </a:moveTo>
                  <a:lnTo>
                    <a:pt x="5067427" y="9271"/>
                  </a:lnTo>
                  <a:lnTo>
                    <a:pt x="5067427" y="101600"/>
                  </a:lnTo>
                  <a:lnTo>
                    <a:pt x="4773041" y="101600"/>
                  </a:lnTo>
                  <a:lnTo>
                    <a:pt x="4773041" y="222504"/>
                  </a:lnTo>
                  <a:lnTo>
                    <a:pt x="5046980" y="222504"/>
                  </a:lnTo>
                  <a:lnTo>
                    <a:pt x="5046980" y="314325"/>
                  </a:lnTo>
                  <a:lnTo>
                    <a:pt x="4773041" y="314325"/>
                  </a:lnTo>
                  <a:lnTo>
                    <a:pt x="4773041" y="462788"/>
                  </a:lnTo>
                  <a:lnTo>
                    <a:pt x="5077841" y="462788"/>
                  </a:lnTo>
                  <a:lnTo>
                    <a:pt x="5077841" y="554736"/>
                  </a:lnTo>
                  <a:lnTo>
                    <a:pt x="4662932" y="554736"/>
                  </a:lnTo>
                  <a:lnTo>
                    <a:pt x="4662932" y="9271"/>
                  </a:lnTo>
                  <a:close/>
                </a:path>
                <a:path w="5078095" h="564515">
                  <a:moveTo>
                    <a:pt x="4120388" y="9271"/>
                  </a:moveTo>
                  <a:lnTo>
                    <a:pt x="4352163" y="9271"/>
                  </a:lnTo>
                  <a:lnTo>
                    <a:pt x="4392904" y="10197"/>
                  </a:lnTo>
                  <a:lnTo>
                    <a:pt x="4456479" y="17575"/>
                  </a:lnTo>
                  <a:lnTo>
                    <a:pt x="4498103" y="32766"/>
                  </a:lnTo>
                  <a:lnTo>
                    <a:pt x="4529778" y="58864"/>
                  </a:lnTo>
                  <a:lnTo>
                    <a:pt x="4553090" y="95706"/>
                  </a:lnTo>
                  <a:lnTo>
                    <a:pt x="4565040" y="138672"/>
                  </a:lnTo>
                  <a:lnTo>
                    <a:pt x="4566539" y="162179"/>
                  </a:lnTo>
                  <a:lnTo>
                    <a:pt x="4564278" y="191535"/>
                  </a:lnTo>
                  <a:lnTo>
                    <a:pt x="4546232" y="242296"/>
                  </a:lnTo>
                  <a:lnTo>
                    <a:pt x="4510157" y="281799"/>
                  </a:lnTo>
                  <a:lnTo>
                    <a:pt x="4456193" y="306996"/>
                  </a:lnTo>
                  <a:lnTo>
                    <a:pt x="4422521" y="314071"/>
                  </a:lnTo>
                  <a:lnTo>
                    <a:pt x="4439622" y="324715"/>
                  </a:lnTo>
                  <a:lnTo>
                    <a:pt x="4481449" y="359791"/>
                  </a:lnTo>
                  <a:lnTo>
                    <a:pt x="4508817" y="394382"/>
                  </a:lnTo>
                  <a:lnTo>
                    <a:pt x="4544187" y="448310"/>
                  </a:lnTo>
                  <a:lnTo>
                    <a:pt x="4610862" y="554736"/>
                  </a:lnTo>
                  <a:lnTo>
                    <a:pt x="4479036" y="554736"/>
                  </a:lnTo>
                  <a:lnTo>
                    <a:pt x="4399407" y="435991"/>
                  </a:lnTo>
                  <a:lnTo>
                    <a:pt x="4379908" y="407128"/>
                  </a:lnTo>
                  <a:lnTo>
                    <a:pt x="4350865" y="367071"/>
                  </a:lnTo>
                  <a:lnTo>
                    <a:pt x="4316972" y="336887"/>
                  </a:lnTo>
                  <a:lnTo>
                    <a:pt x="4270539" y="327406"/>
                  </a:lnTo>
                  <a:lnTo>
                    <a:pt x="4252849" y="327025"/>
                  </a:lnTo>
                  <a:lnTo>
                    <a:pt x="4230497" y="327025"/>
                  </a:lnTo>
                  <a:lnTo>
                    <a:pt x="4230497" y="554736"/>
                  </a:lnTo>
                  <a:lnTo>
                    <a:pt x="4120388" y="554736"/>
                  </a:lnTo>
                  <a:lnTo>
                    <a:pt x="4120388" y="9271"/>
                  </a:lnTo>
                  <a:close/>
                </a:path>
                <a:path w="5078095" h="564515">
                  <a:moveTo>
                    <a:pt x="3724656" y="9271"/>
                  </a:moveTo>
                  <a:lnTo>
                    <a:pt x="3841115" y="9271"/>
                  </a:lnTo>
                  <a:lnTo>
                    <a:pt x="4059428" y="554736"/>
                  </a:lnTo>
                  <a:lnTo>
                    <a:pt x="3939667" y="554736"/>
                  </a:lnTo>
                  <a:lnTo>
                    <a:pt x="3892042" y="430784"/>
                  </a:lnTo>
                  <a:lnTo>
                    <a:pt x="3673983" y="430784"/>
                  </a:lnTo>
                  <a:lnTo>
                    <a:pt x="3629025" y="554736"/>
                  </a:lnTo>
                  <a:lnTo>
                    <a:pt x="3512185" y="554736"/>
                  </a:lnTo>
                  <a:lnTo>
                    <a:pt x="3724656" y="9271"/>
                  </a:lnTo>
                  <a:close/>
                </a:path>
                <a:path w="5078095" h="564515">
                  <a:moveTo>
                    <a:pt x="2843657" y="9271"/>
                  </a:moveTo>
                  <a:lnTo>
                    <a:pt x="3248152" y="9271"/>
                  </a:lnTo>
                  <a:lnTo>
                    <a:pt x="3248152" y="101600"/>
                  </a:lnTo>
                  <a:lnTo>
                    <a:pt x="2953766" y="101600"/>
                  </a:lnTo>
                  <a:lnTo>
                    <a:pt x="2953766" y="222504"/>
                  </a:lnTo>
                  <a:lnTo>
                    <a:pt x="3227705" y="222504"/>
                  </a:lnTo>
                  <a:lnTo>
                    <a:pt x="3227705" y="314325"/>
                  </a:lnTo>
                  <a:lnTo>
                    <a:pt x="2953766" y="314325"/>
                  </a:lnTo>
                  <a:lnTo>
                    <a:pt x="2953766" y="462788"/>
                  </a:lnTo>
                  <a:lnTo>
                    <a:pt x="3258566" y="462788"/>
                  </a:lnTo>
                  <a:lnTo>
                    <a:pt x="3258566" y="554736"/>
                  </a:lnTo>
                  <a:lnTo>
                    <a:pt x="2843657" y="554736"/>
                  </a:lnTo>
                  <a:lnTo>
                    <a:pt x="2843657" y="9271"/>
                  </a:lnTo>
                  <a:close/>
                </a:path>
                <a:path w="5078095" h="564515">
                  <a:moveTo>
                    <a:pt x="2076450" y="9271"/>
                  </a:moveTo>
                  <a:lnTo>
                    <a:pt x="2189226" y="9271"/>
                  </a:lnTo>
                  <a:lnTo>
                    <a:pt x="2271395" y="383921"/>
                  </a:lnTo>
                  <a:lnTo>
                    <a:pt x="2371217" y="9271"/>
                  </a:lnTo>
                  <a:lnTo>
                    <a:pt x="2502154" y="9271"/>
                  </a:lnTo>
                  <a:lnTo>
                    <a:pt x="2597785" y="390271"/>
                  </a:lnTo>
                  <a:lnTo>
                    <a:pt x="2681478" y="9271"/>
                  </a:lnTo>
                  <a:lnTo>
                    <a:pt x="2792349" y="9271"/>
                  </a:lnTo>
                  <a:lnTo>
                    <a:pt x="2659888" y="554736"/>
                  </a:lnTo>
                  <a:lnTo>
                    <a:pt x="2543048" y="554736"/>
                  </a:lnTo>
                  <a:lnTo>
                    <a:pt x="2434463" y="146939"/>
                  </a:lnTo>
                  <a:lnTo>
                    <a:pt x="2326132" y="554736"/>
                  </a:lnTo>
                  <a:lnTo>
                    <a:pt x="2206752" y="554736"/>
                  </a:lnTo>
                  <a:lnTo>
                    <a:pt x="2076450" y="9271"/>
                  </a:lnTo>
                  <a:close/>
                </a:path>
                <a:path w="5078095" h="564515">
                  <a:moveTo>
                    <a:pt x="777113" y="9271"/>
                  </a:moveTo>
                  <a:lnTo>
                    <a:pt x="887222" y="9271"/>
                  </a:lnTo>
                  <a:lnTo>
                    <a:pt x="887222" y="224028"/>
                  </a:lnTo>
                  <a:lnTo>
                    <a:pt x="1103122" y="224028"/>
                  </a:lnTo>
                  <a:lnTo>
                    <a:pt x="1103122" y="9271"/>
                  </a:lnTo>
                  <a:lnTo>
                    <a:pt x="1213231" y="9271"/>
                  </a:lnTo>
                  <a:lnTo>
                    <a:pt x="1213231" y="554736"/>
                  </a:lnTo>
                  <a:lnTo>
                    <a:pt x="1103122" y="554736"/>
                  </a:lnTo>
                  <a:lnTo>
                    <a:pt x="1103122" y="316230"/>
                  </a:lnTo>
                  <a:lnTo>
                    <a:pt x="887222" y="316230"/>
                  </a:lnTo>
                  <a:lnTo>
                    <a:pt x="887222" y="554736"/>
                  </a:lnTo>
                  <a:lnTo>
                    <a:pt x="777113" y="554736"/>
                  </a:lnTo>
                  <a:lnTo>
                    <a:pt x="777113" y="9271"/>
                  </a:lnTo>
                  <a:close/>
                </a:path>
                <a:path w="5078095" h="564515">
                  <a:moveTo>
                    <a:pt x="0" y="9271"/>
                  </a:moveTo>
                  <a:lnTo>
                    <a:pt x="112776" y="9271"/>
                  </a:lnTo>
                  <a:lnTo>
                    <a:pt x="194945" y="383921"/>
                  </a:lnTo>
                  <a:lnTo>
                    <a:pt x="294767" y="9271"/>
                  </a:lnTo>
                  <a:lnTo>
                    <a:pt x="425704" y="9271"/>
                  </a:lnTo>
                  <a:lnTo>
                    <a:pt x="521335" y="390271"/>
                  </a:lnTo>
                  <a:lnTo>
                    <a:pt x="605028" y="9271"/>
                  </a:lnTo>
                  <a:lnTo>
                    <a:pt x="715899" y="9271"/>
                  </a:lnTo>
                  <a:lnTo>
                    <a:pt x="583438" y="554736"/>
                  </a:lnTo>
                  <a:lnTo>
                    <a:pt x="466598" y="554736"/>
                  </a:lnTo>
                  <a:lnTo>
                    <a:pt x="358013" y="146939"/>
                  </a:lnTo>
                  <a:lnTo>
                    <a:pt x="249682" y="554736"/>
                  </a:lnTo>
                  <a:lnTo>
                    <a:pt x="130302" y="554736"/>
                  </a:lnTo>
                  <a:lnTo>
                    <a:pt x="0" y="9271"/>
                  </a:lnTo>
                  <a:close/>
                </a:path>
                <a:path w="5078095" h="564515">
                  <a:moveTo>
                    <a:pt x="1561211" y="0"/>
                  </a:moveTo>
                  <a:lnTo>
                    <a:pt x="1618428" y="4669"/>
                  </a:lnTo>
                  <a:lnTo>
                    <a:pt x="1669669" y="18684"/>
                  </a:lnTo>
                  <a:lnTo>
                    <a:pt x="1714908" y="42058"/>
                  </a:lnTo>
                  <a:lnTo>
                    <a:pt x="1754124" y="74803"/>
                  </a:lnTo>
                  <a:lnTo>
                    <a:pt x="1780184" y="107019"/>
                  </a:lnTo>
                  <a:lnTo>
                    <a:pt x="1800453" y="143923"/>
                  </a:lnTo>
                  <a:lnTo>
                    <a:pt x="1814931" y="185509"/>
                  </a:lnTo>
                  <a:lnTo>
                    <a:pt x="1823618" y="231770"/>
                  </a:lnTo>
                  <a:lnTo>
                    <a:pt x="1826514" y="282702"/>
                  </a:lnTo>
                  <a:lnTo>
                    <a:pt x="1823634" y="333270"/>
                  </a:lnTo>
                  <a:lnTo>
                    <a:pt x="1815000" y="379217"/>
                  </a:lnTo>
                  <a:lnTo>
                    <a:pt x="1800618" y="420556"/>
                  </a:lnTo>
                  <a:lnTo>
                    <a:pt x="1780493" y="457299"/>
                  </a:lnTo>
                  <a:lnTo>
                    <a:pt x="1754632" y="489458"/>
                  </a:lnTo>
                  <a:lnTo>
                    <a:pt x="1715698" y="522055"/>
                  </a:lnTo>
                  <a:lnTo>
                    <a:pt x="1670716" y="545353"/>
                  </a:lnTo>
                  <a:lnTo>
                    <a:pt x="1619686" y="559341"/>
                  </a:lnTo>
                  <a:lnTo>
                    <a:pt x="1562608" y="564007"/>
                  </a:lnTo>
                  <a:lnTo>
                    <a:pt x="1504936" y="559365"/>
                  </a:lnTo>
                  <a:lnTo>
                    <a:pt x="1453467" y="545449"/>
                  </a:lnTo>
                  <a:lnTo>
                    <a:pt x="1408213" y="522269"/>
                  </a:lnTo>
                  <a:lnTo>
                    <a:pt x="1369187" y="489839"/>
                  </a:lnTo>
                  <a:lnTo>
                    <a:pt x="1337776" y="449210"/>
                  </a:lnTo>
                  <a:lnTo>
                    <a:pt x="1315354" y="401605"/>
                  </a:lnTo>
                  <a:lnTo>
                    <a:pt x="1301910" y="346999"/>
                  </a:lnTo>
                  <a:lnTo>
                    <a:pt x="1297432" y="285369"/>
                  </a:lnTo>
                  <a:lnTo>
                    <a:pt x="1298981" y="245338"/>
                  </a:lnTo>
                  <a:lnTo>
                    <a:pt x="1311415" y="175373"/>
                  </a:lnTo>
                  <a:lnTo>
                    <a:pt x="1332440" y="125156"/>
                  </a:lnTo>
                  <a:lnTo>
                    <a:pt x="1357864" y="87782"/>
                  </a:lnTo>
                  <a:lnTo>
                    <a:pt x="1389602" y="55237"/>
                  </a:lnTo>
                  <a:lnTo>
                    <a:pt x="1424844" y="30662"/>
                  </a:lnTo>
                  <a:lnTo>
                    <a:pt x="1470038" y="12162"/>
                  </a:lnTo>
                  <a:lnTo>
                    <a:pt x="1528851" y="1355"/>
                  </a:lnTo>
                  <a:lnTo>
                    <a:pt x="1561211" y="0"/>
                  </a:lnTo>
                  <a:close/>
                </a:path>
              </a:pathLst>
            </a:custGeom>
            <a:ln w="19050">
              <a:solidFill>
                <a:srgbClr val="000000"/>
              </a:solidFill>
            </a:ln>
          </p:spPr>
          <p:txBody>
            <a:bodyPr wrap="square" lIns="0" tIns="0" rIns="0" bIns="0" rtlCol="0"/>
            <a:lstStyle/>
            <a:p>
              <a:endParaRPr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578" y="990600"/>
            <a:ext cx="8762422" cy="1104918"/>
          </a:xfrm>
          <a:prstGeom prst="rect">
            <a:avLst/>
          </a:prstGeom>
        </p:spPr>
        <p:txBody>
          <a:bodyPr vert="horz" wrap="square" lIns="0" tIns="8890" rIns="0" bIns="0" rtlCol="0">
            <a:spAutoFit/>
          </a:bodyPr>
          <a:lstStyle/>
          <a:p>
            <a:pPr marL="78740" marR="5080" indent="-66675">
              <a:lnSpc>
                <a:spcPct val="101000"/>
              </a:lnSpc>
              <a:spcBef>
                <a:spcPts val="70"/>
              </a:spcBef>
            </a:pPr>
            <a:r>
              <a:rPr sz="3600" spc="-30" baseline="1157" dirty="0">
                <a:solidFill>
                  <a:srgbClr val="FFFFFF"/>
                </a:solidFill>
              </a:rPr>
              <a:t>EPIC</a:t>
            </a:r>
            <a:r>
              <a:rPr sz="3600" spc="-322" baseline="1157" dirty="0">
                <a:solidFill>
                  <a:srgbClr val="FFFFFF"/>
                </a:solidFill>
              </a:rPr>
              <a:t> </a:t>
            </a:r>
            <a:r>
              <a:rPr sz="3600" spc="-30" baseline="1157" dirty="0">
                <a:solidFill>
                  <a:srgbClr val="FFFFFF"/>
                </a:solidFill>
              </a:rPr>
              <a:t>SLIM</a:t>
            </a:r>
            <a:r>
              <a:rPr sz="3600" spc="-322" baseline="1157" dirty="0">
                <a:solidFill>
                  <a:srgbClr val="FFFFFF"/>
                </a:solidFill>
              </a:rPr>
              <a:t> </a:t>
            </a:r>
            <a:r>
              <a:rPr lang="sv-SE" sz="3600" baseline="1157" dirty="0">
                <a:solidFill>
                  <a:srgbClr val="FFFFFF"/>
                </a:solidFill>
              </a:rPr>
              <a:t>-produkter</a:t>
            </a:r>
            <a:r>
              <a:rPr sz="3600" spc="165" baseline="1157" dirty="0">
                <a:solidFill>
                  <a:srgbClr val="FFFFFF"/>
                </a:solidFill>
              </a:rPr>
              <a:t> </a:t>
            </a:r>
            <a:r>
              <a:rPr lang="sv-SE" sz="3600" spc="-44" baseline="1157" dirty="0">
                <a:solidFill>
                  <a:srgbClr val="66FF33"/>
                </a:solidFill>
              </a:rPr>
              <a:t>är gjorda enligt </a:t>
            </a:r>
            <a:r>
              <a:rPr lang="sv-SE" sz="2400" spc="-20" dirty="0">
                <a:solidFill>
                  <a:srgbClr val="FFFFFF"/>
                </a:solidFill>
              </a:rPr>
              <a:t>den högsta </a:t>
            </a:r>
            <a:r>
              <a:rPr lang="sv-SE" sz="2400" spc="-10" dirty="0">
                <a:solidFill>
                  <a:srgbClr val="FFFFFF"/>
                </a:solidFill>
              </a:rPr>
              <a:t>standarden</a:t>
            </a:r>
            <a:r>
              <a:rPr sz="2400" spc="-10" dirty="0">
                <a:solidFill>
                  <a:srgbClr val="FFFFFF"/>
                </a:solidFill>
              </a:rPr>
              <a:t> </a:t>
            </a:r>
            <a:r>
              <a:rPr sz="2400" spc="-20" dirty="0">
                <a:solidFill>
                  <a:srgbClr val="FFFFFF"/>
                </a:solidFill>
              </a:rPr>
              <a:t>EPIC</a:t>
            </a:r>
            <a:r>
              <a:rPr sz="2400" spc="-204" dirty="0">
                <a:solidFill>
                  <a:srgbClr val="FFFFFF"/>
                </a:solidFill>
              </a:rPr>
              <a:t> </a:t>
            </a:r>
            <a:r>
              <a:rPr sz="2400" spc="-20" dirty="0">
                <a:solidFill>
                  <a:srgbClr val="FFFFFF"/>
                </a:solidFill>
              </a:rPr>
              <a:t>SLIM</a:t>
            </a:r>
            <a:r>
              <a:rPr sz="2400" spc="-180" dirty="0">
                <a:solidFill>
                  <a:srgbClr val="FFFFFF"/>
                </a:solidFill>
              </a:rPr>
              <a:t> </a:t>
            </a:r>
            <a:r>
              <a:rPr lang="sv-SE" sz="3600" spc="-30" baseline="1157" dirty="0">
                <a:solidFill>
                  <a:srgbClr val="66FF33"/>
                </a:solidFill>
              </a:rPr>
              <a:t>tillverkaren</a:t>
            </a:r>
            <a:r>
              <a:rPr sz="3600" spc="-300" baseline="1157" dirty="0">
                <a:solidFill>
                  <a:srgbClr val="66FF33"/>
                </a:solidFill>
              </a:rPr>
              <a:t> </a:t>
            </a:r>
            <a:r>
              <a:rPr lang="sv-SE" sz="3600" spc="-30" baseline="1157" dirty="0">
                <a:solidFill>
                  <a:srgbClr val="66FF33"/>
                </a:solidFill>
              </a:rPr>
              <a:t>är</a:t>
            </a:r>
            <a:r>
              <a:rPr sz="3600" spc="-300" baseline="1157" dirty="0">
                <a:solidFill>
                  <a:srgbClr val="66FF33"/>
                </a:solidFill>
              </a:rPr>
              <a:t> </a:t>
            </a:r>
            <a:r>
              <a:rPr lang="sv-SE" sz="3600" spc="-60" baseline="1157" dirty="0">
                <a:solidFill>
                  <a:srgbClr val="66FF33"/>
                </a:solidFill>
              </a:rPr>
              <a:t>GMP</a:t>
            </a:r>
            <a:r>
              <a:rPr sz="3600" spc="-300" baseline="1157" dirty="0">
                <a:solidFill>
                  <a:srgbClr val="66FF33"/>
                </a:solidFill>
              </a:rPr>
              <a:t> </a:t>
            </a:r>
            <a:r>
              <a:rPr lang="sv-SE" sz="3600" spc="-52" baseline="1157" dirty="0">
                <a:solidFill>
                  <a:srgbClr val="66FF33"/>
                </a:solidFill>
              </a:rPr>
              <a:t>och</a:t>
            </a:r>
            <a:r>
              <a:rPr sz="3600" spc="-300" baseline="1157" dirty="0">
                <a:solidFill>
                  <a:srgbClr val="66FF33"/>
                </a:solidFill>
              </a:rPr>
              <a:t> </a:t>
            </a:r>
            <a:r>
              <a:rPr lang="sv-SE" sz="3600" spc="-44" baseline="1157" dirty="0">
                <a:solidFill>
                  <a:srgbClr val="66FF33"/>
                </a:solidFill>
              </a:rPr>
              <a:t>NSF</a:t>
            </a:r>
            <a:r>
              <a:rPr sz="3600" spc="-300" baseline="1157" dirty="0">
                <a:solidFill>
                  <a:srgbClr val="66FF33"/>
                </a:solidFill>
              </a:rPr>
              <a:t> </a:t>
            </a:r>
            <a:r>
              <a:rPr lang="sv-SE" sz="3600" baseline="1157" dirty="0">
                <a:solidFill>
                  <a:srgbClr val="66FF33"/>
                </a:solidFill>
              </a:rPr>
              <a:t>certifierad.</a:t>
            </a:r>
            <a:r>
              <a:rPr sz="3600" spc="-135" baseline="1157" dirty="0">
                <a:solidFill>
                  <a:srgbClr val="66FF33"/>
                </a:solidFill>
              </a:rPr>
              <a:t> </a:t>
            </a:r>
            <a:br>
              <a:rPr lang="sv-SE" sz="3600" spc="-135" baseline="1157" dirty="0">
                <a:solidFill>
                  <a:srgbClr val="66FF33"/>
                </a:solidFill>
              </a:rPr>
            </a:br>
            <a:r>
              <a:rPr lang="sv-SE" sz="3600" spc="-75" baseline="1157" dirty="0">
                <a:solidFill>
                  <a:srgbClr val="FFFFFF"/>
                </a:solidFill>
              </a:rPr>
              <a:t>Mindre än </a:t>
            </a:r>
            <a:r>
              <a:rPr sz="2400" dirty="0"/>
              <a:t>1%</a:t>
            </a:r>
            <a:r>
              <a:rPr sz="2400" spc="-55" dirty="0"/>
              <a:t> </a:t>
            </a:r>
            <a:r>
              <a:rPr lang="sv-SE" sz="2400" spc="-20" dirty="0">
                <a:solidFill>
                  <a:srgbClr val="FFFFFF"/>
                </a:solidFill>
              </a:rPr>
              <a:t>har dessa certifieringar i USA</a:t>
            </a:r>
            <a:r>
              <a:rPr sz="2400" spc="-20" dirty="0">
                <a:solidFill>
                  <a:srgbClr val="FFFFFF"/>
                </a:solidFill>
              </a:rPr>
              <a:t>.</a:t>
            </a:r>
            <a:endParaRPr sz="2400" dirty="0"/>
          </a:p>
        </p:txBody>
      </p:sp>
      <p:pic>
        <p:nvPicPr>
          <p:cNvPr id="3" name="object 3"/>
          <p:cNvPicPr/>
          <p:nvPr/>
        </p:nvPicPr>
        <p:blipFill>
          <a:blip r:embed="rId2" cstate="print"/>
          <a:stretch>
            <a:fillRect/>
          </a:stretch>
        </p:blipFill>
        <p:spPr>
          <a:xfrm>
            <a:off x="170021" y="364357"/>
            <a:ext cx="2602991" cy="17838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5201" y="2333387"/>
            <a:ext cx="3806075" cy="4419256"/>
          </a:xfrm>
          <a:prstGeom prst="rect">
            <a:avLst/>
          </a:prstGeom>
        </p:spPr>
      </p:pic>
      <p:pic>
        <p:nvPicPr>
          <p:cNvPr id="3" name="object 3"/>
          <p:cNvPicPr/>
          <p:nvPr/>
        </p:nvPicPr>
        <p:blipFill>
          <a:blip r:embed="rId3" cstate="print"/>
          <a:stretch>
            <a:fillRect/>
          </a:stretch>
        </p:blipFill>
        <p:spPr>
          <a:xfrm>
            <a:off x="7578979" y="2364079"/>
            <a:ext cx="3769969" cy="4493915"/>
          </a:xfrm>
          <a:prstGeom prst="rect">
            <a:avLst/>
          </a:prstGeom>
        </p:spPr>
      </p:pic>
      <p:pic>
        <p:nvPicPr>
          <p:cNvPr id="4" name="object 4"/>
          <p:cNvPicPr/>
          <p:nvPr/>
        </p:nvPicPr>
        <p:blipFill>
          <a:blip r:embed="rId4" cstate="print"/>
          <a:stretch>
            <a:fillRect/>
          </a:stretch>
        </p:blipFill>
        <p:spPr>
          <a:xfrm>
            <a:off x="0" y="0"/>
            <a:ext cx="3514725" cy="2419350"/>
          </a:xfrm>
          <a:prstGeom prst="rect">
            <a:avLst/>
          </a:prstGeom>
        </p:spPr>
      </p:pic>
      <p:pic>
        <p:nvPicPr>
          <p:cNvPr id="9" name="object 9"/>
          <p:cNvPicPr/>
          <p:nvPr/>
        </p:nvPicPr>
        <p:blipFill>
          <a:blip r:embed="rId5" cstate="print"/>
          <a:stretch>
            <a:fillRect/>
          </a:stretch>
        </p:blipFill>
        <p:spPr>
          <a:xfrm>
            <a:off x="4183189" y="1759521"/>
            <a:ext cx="4774946" cy="686816"/>
          </a:xfrm>
          <a:prstGeom prst="rect">
            <a:avLst/>
          </a:prstGeom>
        </p:spPr>
      </p:pic>
      <p:grpSp>
        <p:nvGrpSpPr>
          <p:cNvPr id="10" name="object 10"/>
          <p:cNvGrpSpPr/>
          <p:nvPr/>
        </p:nvGrpSpPr>
        <p:grpSpPr>
          <a:xfrm>
            <a:off x="427296" y="57244"/>
            <a:ext cx="2465705" cy="2073275"/>
            <a:chOff x="427296" y="57244"/>
            <a:chExt cx="2465705" cy="2073275"/>
          </a:xfrm>
        </p:grpSpPr>
        <p:sp>
          <p:nvSpPr>
            <p:cNvPr id="11" name="object 11"/>
            <p:cNvSpPr/>
            <p:nvPr/>
          </p:nvSpPr>
          <p:spPr>
            <a:xfrm>
              <a:off x="427291" y="57251"/>
              <a:ext cx="2465705" cy="2073275"/>
            </a:xfrm>
            <a:custGeom>
              <a:avLst/>
              <a:gdLst/>
              <a:ahLst/>
              <a:cxnLst/>
              <a:rect l="l" t="t" r="r" b="b"/>
              <a:pathLst>
                <a:path w="2465705" h="2073275">
                  <a:moveTo>
                    <a:pt x="2465120" y="1597012"/>
                  </a:moveTo>
                  <a:lnTo>
                    <a:pt x="2450338" y="1597012"/>
                  </a:lnTo>
                  <a:lnTo>
                    <a:pt x="2450338" y="1234719"/>
                  </a:lnTo>
                  <a:lnTo>
                    <a:pt x="2221128" y="1234719"/>
                  </a:lnTo>
                  <a:lnTo>
                    <a:pt x="2221128" y="1197762"/>
                  </a:lnTo>
                  <a:lnTo>
                    <a:pt x="2161984" y="1197762"/>
                  </a:lnTo>
                  <a:lnTo>
                    <a:pt x="2161984" y="1008583"/>
                  </a:lnTo>
                  <a:lnTo>
                    <a:pt x="2221128" y="1008583"/>
                  </a:lnTo>
                  <a:lnTo>
                    <a:pt x="2221128" y="557580"/>
                  </a:lnTo>
                  <a:lnTo>
                    <a:pt x="2265489" y="557580"/>
                  </a:lnTo>
                  <a:lnTo>
                    <a:pt x="2265489" y="81330"/>
                  </a:lnTo>
                  <a:lnTo>
                    <a:pt x="2058479" y="81330"/>
                  </a:lnTo>
                  <a:lnTo>
                    <a:pt x="2058479" y="51752"/>
                  </a:lnTo>
                  <a:lnTo>
                    <a:pt x="1582229" y="51752"/>
                  </a:lnTo>
                  <a:lnTo>
                    <a:pt x="1582229" y="66535"/>
                  </a:lnTo>
                  <a:lnTo>
                    <a:pt x="1353019" y="66535"/>
                  </a:lnTo>
                  <a:lnTo>
                    <a:pt x="1353019" y="73939"/>
                  </a:lnTo>
                  <a:lnTo>
                    <a:pt x="1296936" y="73939"/>
                  </a:lnTo>
                  <a:lnTo>
                    <a:pt x="1296936" y="44361"/>
                  </a:lnTo>
                  <a:lnTo>
                    <a:pt x="1038161" y="44361"/>
                  </a:lnTo>
                  <a:lnTo>
                    <a:pt x="1035100" y="44361"/>
                  </a:lnTo>
                  <a:lnTo>
                    <a:pt x="1035100" y="1370876"/>
                  </a:lnTo>
                  <a:lnTo>
                    <a:pt x="1035100" y="1493494"/>
                  </a:lnTo>
                  <a:lnTo>
                    <a:pt x="990739" y="1493494"/>
                  </a:lnTo>
                  <a:lnTo>
                    <a:pt x="990739" y="1500898"/>
                  </a:lnTo>
                  <a:lnTo>
                    <a:pt x="919861" y="1500898"/>
                  </a:lnTo>
                  <a:lnTo>
                    <a:pt x="919861" y="1370876"/>
                  </a:lnTo>
                  <a:lnTo>
                    <a:pt x="1035100" y="1370876"/>
                  </a:lnTo>
                  <a:lnTo>
                    <a:pt x="1035100" y="44361"/>
                  </a:lnTo>
                  <a:lnTo>
                    <a:pt x="1023391" y="44361"/>
                  </a:lnTo>
                  <a:lnTo>
                    <a:pt x="820686" y="44361"/>
                  </a:lnTo>
                  <a:lnTo>
                    <a:pt x="801560" y="44361"/>
                  </a:lnTo>
                  <a:lnTo>
                    <a:pt x="801560" y="0"/>
                  </a:lnTo>
                  <a:lnTo>
                    <a:pt x="561911" y="0"/>
                  </a:lnTo>
                  <a:lnTo>
                    <a:pt x="561911" y="520611"/>
                  </a:lnTo>
                  <a:lnTo>
                    <a:pt x="561911" y="709777"/>
                  </a:lnTo>
                  <a:lnTo>
                    <a:pt x="491032" y="709777"/>
                  </a:lnTo>
                  <a:lnTo>
                    <a:pt x="491032" y="628446"/>
                  </a:lnTo>
                  <a:lnTo>
                    <a:pt x="476250" y="628446"/>
                  </a:lnTo>
                  <a:lnTo>
                    <a:pt x="476250" y="491032"/>
                  </a:lnTo>
                  <a:lnTo>
                    <a:pt x="547141" y="491032"/>
                  </a:lnTo>
                  <a:lnTo>
                    <a:pt x="547141" y="520611"/>
                  </a:lnTo>
                  <a:lnTo>
                    <a:pt x="561911" y="520611"/>
                  </a:lnTo>
                  <a:lnTo>
                    <a:pt x="561911" y="0"/>
                  </a:lnTo>
                  <a:lnTo>
                    <a:pt x="325310" y="0"/>
                  </a:lnTo>
                  <a:lnTo>
                    <a:pt x="325310" y="14782"/>
                  </a:lnTo>
                  <a:lnTo>
                    <a:pt x="96113" y="14782"/>
                  </a:lnTo>
                  <a:lnTo>
                    <a:pt x="96113" y="170053"/>
                  </a:lnTo>
                  <a:lnTo>
                    <a:pt x="0" y="170053"/>
                  </a:lnTo>
                  <a:lnTo>
                    <a:pt x="0" y="646303"/>
                  </a:lnTo>
                  <a:lnTo>
                    <a:pt x="14782" y="646303"/>
                  </a:lnTo>
                  <a:lnTo>
                    <a:pt x="14782" y="953770"/>
                  </a:lnTo>
                  <a:lnTo>
                    <a:pt x="14782" y="1104696"/>
                  </a:lnTo>
                  <a:lnTo>
                    <a:pt x="14782" y="1412176"/>
                  </a:lnTo>
                  <a:lnTo>
                    <a:pt x="0" y="1412176"/>
                  </a:lnTo>
                  <a:lnTo>
                    <a:pt x="0" y="1888426"/>
                  </a:lnTo>
                  <a:lnTo>
                    <a:pt x="251383" y="1888426"/>
                  </a:lnTo>
                  <a:lnTo>
                    <a:pt x="251383" y="1940179"/>
                  </a:lnTo>
                  <a:lnTo>
                    <a:pt x="487972" y="1940179"/>
                  </a:lnTo>
                  <a:lnTo>
                    <a:pt x="487972" y="1984540"/>
                  </a:lnTo>
                  <a:lnTo>
                    <a:pt x="964222" y="1984540"/>
                  </a:lnTo>
                  <a:lnTo>
                    <a:pt x="964222" y="1977148"/>
                  </a:lnTo>
                  <a:lnTo>
                    <a:pt x="1237792" y="1977148"/>
                  </a:lnTo>
                  <a:lnTo>
                    <a:pt x="1237792" y="1969744"/>
                  </a:lnTo>
                  <a:lnTo>
                    <a:pt x="1286484" y="1969744"/>
                  </a:lnTo>
                  <a:lnTo>
                    <a:pt x="1286484" y="1999322"/>
                  </a:lnTo>
                  <a:lnTo>
                    <a:pt x="1762734" y="1999322"/>
                  </a:lnTo>
                  <a:lnTo>
                    <a:pt x="1762734" y="1991931"/>
                  </a:lnTo>
                  <a:lnTo>
                    <a:pt x="1988870" y="1991931"/>
                  </a:lnTo>
                  <a:lnTo>
                    <a:pt x="1988870" y="2073262"/>
                  </a:lnTo>
                  <a:lnTo>
                    <a:pt x="2465120" y="2073262"/>
                  </a:lnTo>
                  <a:lnTo>
                    <a:pt x="2465120" y="1597012"/>
                  </a:lnTo>
                  <a:close/>
                </a:path>
              </a:pathLst>
            </a:custGeom>
            <a:solidFill>
              <a:srgbClr val="000000"/>
            </a:solidFill>
          </p:spPr>
          <p:txBody>
            <a:bodyPr wrap="square" lIns="0" tIns="0" rIns="0" bIns="0" rtlCol="0"/>
            <a:lstStyle/>
            <a:p>
              <a:endParaRPr/>
            </a:p>
          </p:txBody>
        </p:sp>
        <p:pic>
          <p:nvPicPr>
            <p:cNvPr id="12" name="object 12"/>
            <p:cNvPicPr/>
            <p:nvPr/>
          </p:nvPicPr>
          <p:blipFill>
            <a:blip r:embed="rId6" cstate="print"/>
            <a:stretch>
              <a:fillRect/>
            </a:stretch>
          </p:blipFill>
          <p:spPr>
            <a:xfrm>
              <a:off x="643282" y="309523"/>
              <a:ext cx="1933575" cy="1740217"/>
            </a:xfrm>
            <a:prstGeom prst="rect">
              <a:avLst/>
            </a:prstGeom>
          </p:spPr>
        </p:pic>
      </p:grpSp>
      <p:pic>
        <p:nvPicPr>
          <p:cNvPr id="18" name="Bildobjekt 17">
            <a:extLst>
              <a:ext uri="{FF2B5EF4-FFF2-40B4-BE49-F238E27FC236}">
                <a16:creationId xmlns:a16="http://schemas.microsoft.com/office/drawing/2014/main" id="{D8F23F5B-90C3-250E-E8CE-EAC99CBAD746}"/>
              </a:ext>
            </a:extLst>
          </p:cNvPr>
          <p:cNvPicPr>
            <a:picLocks noChangeAspect="1"/>
          </p:cNvPicPr>
          <p:nvPr/>
        </p:nvPicPr>
        <p:blipFill>
          <a:blip r:embed="rId7"/>
          <a:stretch>
            <a:fillRect/>
          </a:stretch>
        </p:blipFill>
        <p:spPr>
          <a:xfrm>
            <a:off x="4038600" y="309523"/>
            <a:ext cx="4826127" cy="9475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600" y="2057400"/>
            <a:ext cx="4811396" cy="2248501"/>
          </a:xfrm>
          <a:prstGeom prst="rect">
            <a:avLst/>
          </a:prstGeom>
        </p:spPr>
        <p:txBody>
          <a:bodyPr vert="horz" wrap="square" lIns="0" tIns="4445" rIns="0" bIns="0" rtlCol="0">
            <a:spAutoFit/>
          </a:bodyPr>
          <a:lstStyle/>
          <a:p>
            <a:pPr marL="12700" marR="1200785">
              <a:lnSpc>
                <a:spcPct val="104900"/>
              </a:lnSpc>
              <a:spcBef>
                <a:spcPts val="35"/>
              </a:spcBef>
            </a:pPr>
            <a:r>
              <a:rPr lang="sv-SE" sz="1550" b="1" dirty="0">
                <a:solidFill>
                  <a:srgbClr val="FFFFFF"/>
                </a:solidFill>
                <a:latin typeface="Calibri"/>
                <a:cs typeface="Calibri"/>
              </a:rPr>
              <a:t>Öka upp ditt hälsosamma livsstilsmål! FÖRDELAR KAN INKLUDERA:</a:t>
            </a:r>
          </a:p>
          <a:p>
            <a:pPr marL="12700" marR="1200785">
              <a:lnSpc>
                <a:spcPct val="104900"/>
              </a:lnSpc>
              <a:spcBef>
                <a:spcPts val="35"/>
              </a:spcBef>
            </a:pPr>
            <a:r>
              <a:rPr lang="sv-SE" sz="1550" b="1" dirty="0">
                <a:solidFill>
                  <a:srgbClr val="FFFFFF"/>
                </a:solidFill>
                <a:latin typeface="Calibri"/>
                <a:cs typeface="Calibri"/>
              </a:rPr>
              <a:t>•Ökar energi, humör, fokus produktivitet </a:t>
            </a:r>
          </a:p>
          <a:p>
            <a:pPr marL="12700" marR="1200785">
              <a:lnSpc>
                <a:spcPct val="104900"/>
              </a:lnSpc>
              <a:spcBef>
                <a:spcPts val="35"/>
              </a:spcBef>
            </a:pPr>
            <a:r>
              <a:rPr lang="sv-SE" sz="1550" b="1" dirty="0">
                <a:solidFill>
                  <a:srgbClr val="FFFFFF"/>
                </a:solidFill>
                <a:latin typeface="Calibri"/>
                <a:cs typeface="Calibri"/>
              </a:rPr>
              <a:t>•Främjar hälsosam viktkontroll</a:t>
            </a:r>
          </a:p>
          <a:p>
            <a:pPr marL="12700" marR="1200785">
              <a:lnSpc>
                <a:spcPct val="104900"/>
              </a:lnSpc>
              <a:spcBef>
                <a:spcPts val="35"/>
              </a:spcBef>
            </a:pPr>
            <a:r>
              <a:rPr lang="sv-SE" sz="1550" b="1" dirty="0">
                <a:solidFill>
                  <a:srgbClr val="FFFFFF"/>
                </a:solidFill>
                <a:latin typeface="Calibri"/>
                <a:cs typeface="Calibri"/>
              </a:rPr>
              <a:t>•Skyddar mot effekterna av åldrande</a:t>
            </a:r>
          </a:p>
          <a:p>
            <a:pPr marL="12700" marR="1200785">
              <a:lnSpc>
                <a:spcPct val="104900"/>
              </a:lnSpc>
              <a:spcBef>
                <a:spcPts val="35"/>
              </a:spcBef>
            </a:pPr>
            <a:r>
              <a:rPr lang="sv-SE" sz="1550" b="1" dirty="0">
                <a:solidFill>
                  <a:srgbClr val="FFFFFF"/>
                </a:solidFill>
                <a:latin typeface="Calibri"/>
                <a:cs typeface="Calibri"/>
              </a:rPr>
              <a:t>•Ökar prestanda, stöder återhämtning</a:t>
            </a:r>
          </a:p>
          <a:p>
            <a:pPr marL="12700" marR="1200785">
              <a:lnSpc>
                <a:spcPct val="104900"/>
              </a:lnSpc>
              <a:spcBef>
                <a:spcPts val="35"/>
              </a:spcBef>
            </a:pPr>
            <a:r>
              <a:rPr lang="sv-SE" sz="1550" b="1" dirty="0">
                <a:solidFill>
                  <a:srgbClr val="FFFFFF"/>
                </a:solidFill>
                <a:latin typeface="Calibri"/>
                <a:cs typeface="Calibri"/>
              </a:rPr>
              <a:t>  </a:t>
            </a:r>
            <a:br>
              <a:rPr lang="sv-SE" sz="1550" b="1" dirty="0">
                <a:solidFill>
                  <a:srgbClr val="FFFFFF"/>
                </a:solidFill>
                <a:latin typeface="Calibri"/>
                <a:cs typeface="Calibri"/>
              </a:rPr>
            </a:br>
            <a:r>
              <a:rPr lang="sv-SE" sz="1550" b="1" dirty="0">
                <a:solidFill>
                  <a:srgbClr val="FFFFFF"/>
                </a:solidFill>
                <a:latin typeface="Calibri"/>
                <a:cs typeface="Calibri"/>
              </a:rPr>
              <a:t>Stöder hjärnhälsa, immunhälsa och matsmältningshälsa</a:t>
            </a:r>
          </a:p>
        </p:txBody>
      </p:sp>
      <p:sp>
        <p:nvSpPr>
          <p:cNvPr id="3" name="object 3"/>
          <p:cNvSpPr txBox="1"/>
          <p:nvPr/>
        </p:nvSpPr>
        <p:spPr>
          <a:xfrm>
            <a:off x="152400" y="4582536"/>
            <a:ext cx="3935729" cy="1208664"/>
          </a:xfrm>
          <a:prstGeom prst="rect">
            <a:avLst/>
          </a:prstGeom>
        </p:spPr>
        <p:txBody>
          <a:bodyPr vert="horz" wrap="square" lIns="0" tIns="15875" rIns="0" bIns="0" rtlCol="0">
            <a:spAutoFit/>
          </a:bodyPr>
          <a:lstStyle/>
          <a:p>
            <a:pPr marL="83820" indent="-81280">
              <a:lnSpc>
                <a:spcPct val="100000"/>
              </a:lnSpc>
              <a:spcBef>
                <a:spcPts val="125"/>
              </a:spcBef>
              <a:buSzPct val="93548"/>
              <a:buFont typeface="Arial"/>
              <a:buChar char="•"/>
              <a:tabLst>
                <a:tab pos="83820" algn="l"/>
              </a:tabLst>
            </a:pPr>
            <a:r>
              <a:rPr lang="sv-SE" sz="1550" b="1" dirty="0">
                <a:solidFill>
                  <a:srgbClr val="FFFFFF"/>
                </a:solidFill>
                <a:latin typeface="Calibri"/>
                <a:cs typeface="Calibri"/>
              </a:rPr>
              <a:t>• PRODUKTINFORMATION:</a:t>
            </a:r>
            <a:br>
              <a:rPr lang="sv-SE" sz="1550" b="1" dirty="0">
                <a:solidFill>
                  <a:srgbClr val="FFFFFF"/>
                </a:solidFill>
                <a:latin typeface="Calibri"/>
                <a:cs typeface="Calibri"/>
              </a:rPr>
            </a:br>
            <a:r>
              <a:rPr lang="sv-SE" sz="1550" b="1" dirty="0">
                <a:solidFill>
                  <a:srgbClr val="FFFFFF"/>
                </a:solidFill>
                <a:latin typeface="Calibri"/>
                <a:cs typeface="Calibri"/>
              </a:rPr>
              <a:t>• Helt naturligt </a:t>
            </a:r>
            <a:r>
              <a:rPr lang="sv-SE" sz="1550" b="1" dirty="0" err="1">
                <a:solidFill>
                  <a:srgbClr val="FFFFFF"/>
                </a:solidFill>
                <a:latin typeface="Calibri"/>
                <a:cs typeface="Calibri"/>
              </a:rPr>
              <a:t>snabbbryggt</a:t>
            </a:r>
            <a:r>
              <a:rPr lang="sv-SE" sz="1550" b="1" dirty="0">
                <a:solidFill>
                  <a:srgbClr val="FFFFFF"/>
                </a:solidFill>
                <a:latin typeface="Calibri"/>
                <a:cs typeface="Calibri"/>
              </a:rPr>
              <a:t> </a:t>
            </a:r>
            <a:r>
              <a:rPr lang="sv-SE" sz="1550" b="1" dirty="0" err="1">
                <a:solidFill>
                  <a:srgbClr val="FFFFFF"/>
                </a:solidFill>
                <a:latin typeface="Calibri"/>
                <a:cs typeface="Calibri"/>
              </a:rPr>
              <a:t>Arabica</a:t>
            </a:r>
            <a:r>
              <a:rPr lang="sv-SE" sz="1550" b="1" dirty="0">
                <a:solidFill>
                  <a:srgbClr val="FFFFFF"/>
                </a:solidFill>
                <a:latin typeface="Calibri"/>
                <a:cs typeface="Calibri"/>
              </a:rPr>
              <a:t>-kaffe</a:t>
            </a:r>
            <a:br>
              <a:rPr lang="sv-SE" sz="1550" b="1" dirty="0">
                <a:solidFill>
                  <a:srgbClr val="FFFFFF"/>
                </a:solidFill>
                <a:latin typeface="Calibri"/>
                <a:cs typeface="Calibri"/>
              </a:rPr>
            </a:br>
            <a:r>
              <a:rPr lang="sv-SE" sz="1550" b="1" dirty="0">
                <a:solidFill>
                  <a:srgbClr val="FFFFFF"/>
                </a:solidFill>
                <a:latin typeface="Calibri"/>
                <a:cs typeface="Calibri"/>
              </a:rPr>
              <a:t>• Innehåller ~75mg koffein per portion</a:t>
            </a:r>
            <a:br>
              <a:rPr lang="sv-SE" sz="1550" b="1" dirty="0">
                <a:solidFill>
                  <a:srgbClr val="FFFFFF"/>
                </a:solidFill>
                <a:latin typeface="Calibri"/>
                <a:cs typeface="Calibri"/>
              </a:rPr>
            </a:br>
            <a:r>
              <a:rPr lang="sv-SE" sz="1550" b="1" dirty="0">
                <a:solidFill>
                  <a:srgbClr val="FFFFFF"/>
                </a:solidFill>
                <a:latin typeface="Calibri"/>
                <a:cs typeface="Calibri"/>
              </a:rPr>
              <a:t>• Ger 10 g kollagen per portion (typ I&amp; III, 92 % protein, inga fyllmedel)</a:t>
            </a:r>
            <a:endParaRPr sz="1550" dirty="0">
              <a:latin typeface="Calibri"/>
              <a:cs typeface="Calibri"/>
            </a:endParaRPr>
          </a:p>
        </p:txBody>
      </p:sp>
      <p:sp>
        <p:nvSpPr>
          <p:cNvPr id="4" name="object 4"/>
          <p:cNvSpPr txBox="1"/>
          <p:nvPr/>
        </p:nvSpPr>
        <p:spPr>
          <a:xfrm>
            <a:off x="4510151" y="5341302"/>
            <a:ext cx="5942965" cy="1311910"/>
          </a:xfrm>
          <a:prstGeom prst="rect">
            <a:avLst/>
          </a:prstGeom>
        </p:spPr>
        <p:txBody>
          <a:bodyPr vert="horz" wrap="square" lIns="0" tIns="15875" rIns="0" bIns="0" rtlCol="0">
            <a:spAutoFit/>
          </a:bodyPr>
          <a:lstStyle/>
          <a:p>
            <a:pPr marL="12700">
              <a:lnSpc>
                <a:spcPts val="1664"/>
              </a:lnSpc>
              <a:spcBef>
                <a:spcPts val="125"/>
              </a:spcBef>
            </a:pPr>
            <a:r>
              <a:rPr lang="sv-SE" sz="1400" b="1" dirty="0">
                <a:solidFill>
                  <a:srgbClr val="FFFFFF"/>
                </a:solidFill>
                <a:latin typeface="Calibri"/>
                <a:cs typeface="Calibri"/>
              </a:rPr>
              <a:t>Innehåller</a:t>
            </a:r>
            <a:r>
              <a:rPr sz="1400" spc="-55" dirty="0">
                <a:solidFill>
                  <a:srgbClr val="FFFFFF"/>
                </a:solidFill>
                <a:latin typeface="Times New Roman"/>
                <a:cs typeface="Times New Roman"/>
              </a:rPr>
              <a:t> </a:t>
            </a:r>
            <a:r>
              <a:rPr sz="1400" b="1" dirty="0">
                <a:solidFill>
                  <a:srgbClr val="FFFFFF"/>
                </a:solidFill>
                <a:latin typeface="Calibri"/>
                <a:cs typeface="Calibri"/>
              </a:rPr>
              <a:t>19</a:t>
            </a:r>
            <a:r>
              <a:rPr sz="1400" spc="-60" dirty="0">
                <a:solidFill>
                  <a:srgbClr val="FFFFFF"/>
                </a:solidFill>
                <a:latin typeface="Times New Roman"/>
                <a:cs typeface="Times New Roman"/>
              </a:rPr>
              <a:t> </a:t>
            </a:r>
            <a:r>
              <a:rPr lang="sv-SE" sz="1400" b="1" dirty="0">
                <a:solidFill>
                  <a:srgbClr val="FFFFFF"/>
                </a:solidFill>
                <a:latin typeface="Calibri"/>
                <a:cs typeface="Calibri"/>
              </a:rPr>
              <a:t>Aminosyror</a:t>
            </a:r>
            <a:endParaRPr sz="1400" dirty="0">
              <a:latin typeface="Calibri"/>
              <a:cs typeface="Calibri"/>
            </a:endParaRPr>
          </a:p>
          <a:p>
            <a:pPr marL="12700" marR="5080">
              <a:lnSpc>
                <a:spcPts val="1730"/>
              </a:lnSpc>
              <a:spcBef>
                <a:spcPts val="5"/>
              </a:spcBef>
            </a:pPr>
            <a:r>
              <a:rPr lang="sv-SE" sz="1400" spc="-10" dirty="0">
                <a:solidFill>
                  <a:srgbClr val="FFFFFF"/>
                </a:solidFill>
                <a:latin typeface="Calibri"/>
                <a:cs typeface="Calibri"/>
              </a:rPr>
              <a:t>Kollagenpeptider tillhandahåller 19 aminosyror, som kan hjälpa till att stödja friska leder, ben, hud, hår och tarmhälsa:</a:t>
            </a:r>
            <a:r>
              <a:rPr sz="1400" spc="-10" dirty="0" err="1">
                <a:solidFill>
                  <a:srgbClr val="FFFFFF"/>
                </a:solidFill>
                <a:latin typeface="Calibri"/>
                <a:cs typeface="Calibri"/>
              </a:rPr>
              <a:t>GIycine</a:t>
            </a:r>
            <a:r>
              <a:rPr sz="1400" spc="-45" dirty="0">
                <a:solidFill>
                  <a:srgbClr val="FFFFFF"/>
                </a:solidFill>
                <a:latin typeface="Times New Roman"/>
                <a:cs typeface="Times New Roman"/>
              </a:rPr>
              <a:t> </a:t>
            </a:r>
            <a:r>
              <a:rPr sz="1400" spc="-10" dirty="0">
                <a:solidFill>
                  <a:srgbClr val="FFFFFF"/>
                </a:solidFill>
                <a:latin typeface="Calibri"/>
                <a:cs typeface="Calibri"/>
              </a:rPr>
              <a:t>HydroxyIysine</a:t>
            </a:r>
            <a:r>
              <a:rPr sz="1400" spc="-45" dirty="0">
                <a:solidFill>
                  <a:srgbClr val="FFFFFF"/>
                </a:solidFill>
                <a:latin typeface="Times New Roman"/>
                <a:cs typeface="Times New Roman"/>
              </a:rPr>
              <a:t> </a:t>
            </a:r>
            <a:r>
              <a:rPr sz="1400" spc="-40" dirty="0">
                <a:solidFill>
                  <a:srgbClr val="FFFFFF"/>
                </a:solidFill>
                <a:latin typeface="Calibri"/>
                <a:cs typeface="Calibri"/>
              </a:rPr>
              <a:t>L−AIanine</a:t>
            </a:r>
            <a:r>
              <a:rPr sz="1400" spc="30" dirty="0">
                <a:solidFill>
                  <a:srgbClr val="FFFFFF"/>
                </a:solidFill>
                <a:latin typeface="Times New Roman"/>
                <a:cs typeface="Times New Roman"/>
              </a:rPr>
              <a:t> </a:t>
            </a:r>
            <a:r>
              <a:rPr sz="1400" spc="-35" dirty="0">
                <a:solidFill>
                  <a:srgbClr val="FFFFFF"/>
                </a:solidFill>
                <a:latin typeface="Calibri"/>
                <a:cs typeface="Calibri"/>
              </a:rPr>
              <a:t>L−Arginine</a:t>
            </a:r>
            <a:r>
              <a:rPr sz="1400" spc="-45" dirty="0">
                <a:solidFill>
                  <a:srgbClr val="FFFFFF"/>
                </a:solidFill>
                <a:latin typeface="Times New Roman"/>
                <a:cs typeface="Times New Roman"/>
              </a:rPr>
              <a:t> </a:t>
            </a:r>
            <a:r>
              <a:rPr sz="1400" spc="-35" dirty="0">
                <a:solidFill>
                  <a:srgbClr val="FFFFFF"/>
                </a:solidFill>
                <a:latin typeface="Calibri"/>
                <a:cs typeface="Calibri"/>
              </a:rPr>
              <a:t>L−Aspartic</a:t>
            </a:r>
            <a:r>
              <a:rPr sz="1400" spc="-15" dirty="0">
                <a:solidFill>
                  <a:srgbClr val="FFFFFF"/>
                </a:solidFill>
                <a:latin typeface="Times New Roman"/>
                <a:cs typeface="Times New Roman"/>
              </a:rPr>
              <a:t> </a:t>
            </a:r>
            <a:r>
              <a:rPr sz="1400" dirty="0">
                <a:solidFill>
                  <a:srgbClr val="FFFFFF"/>
                </a:solidFill>
                <a:latin typeface="Calibri"/>
                <a:cs typeface="Calibri"/>
              </a:rPr>
              <a:t>Acid</a:t>
            </a:r>
            <a:r>
              <a:rPr sz="1400" spc="-10" dirty="0">
                <a:solidFill>
                  <a:srgbClr val="FFFFFF"/>
                </a:solidFill>
                <a:latin typeface="Times New Roman"/>
                <a:cs typeface="Times New Roman"/>
              </a:rPr>
              <a:t> </a:t>
            </a:r>
            <a:r>
              <a:rPr sz="1400" spc="-30" dirty="0">
                <a:solidFill>
                  <a:srgbClr val="FFFFFF"/>
                </a:solidFill>
                <a:latin typeface="Calibri"/>
                <a:cs typeface="Calibri"/>
              </a:rPr>
              <a:t>L−GIutamic</a:t>
            </a:r>
            <a:r>
              <a:rPr sz="1400" spc="-20" dirty="0">
                <a:solidFill>
                  <a:srgbClr val="FFFFFF"/>
                </a:solidFill>
                <a:latin typeface="Times New Roman"/>
                <a:cs typeface="Times New Roman"/>
              </a:rPr>
              <a:t> </a:t>
            </a:r>
            <a:r>
              <a:rPr sz="1400" spc="-20" dirty="0">
                <a:solidFill>
                  <a:srgbClr val="FFFFFF"/>
                </a:solidFill>
                <a:latin typeface="Calibri"/>
                <a:cs typeface="Calibri"/>
              </a:rPr>
              <a:t>Acid</a:t>
            </a:r>
            <a:endParaRPr sz="1400" dirty="0">
              <a:latin typeface="Calibri"/>
              <a:cs typeface="Calibri"/>
            </a:endParaRPr>
          </a:p>
          <a:p>
            <a:pPr marL="12700" marR="605790">
              <a:lnSpc>
                <a:spcPts val="1730"/>
              </a:lnSpc>
            </a:pPr>
            <a:r>
              <a:rPr sz="1400" spc="-30" dirty="0">
                <a:solidFill>
                  <a:srgbClr val="FFFFFF"/>
                </a:solidFill>
                <a:latin typeface="Calibri"/>
                <a:cs typeface="Calibri"/>
              </a:rPr>
              <a:t>L−Histidine</a:t>
            </a:r>
            <a:r>
              <a:rPr sz="1400" spc="20" dirty="0">
                <a:solidFill>
                  <a:srgbClr val="FFFFFF"/>
                </a:solidFill>
                <a:latin typeface="Times New Roman"/>
                <a:cs typeface="Times New Roman"/>
              </a:rPr>
              <a:t> </a:t>
            </a:r>
            <a:r>
              <a:rPr sz="1400" spc="-30" dirty="0">
                <a:solidFill>
                  <a:srgbClr val="FFFFFF"/>
                </a:solidFill>
                <a:latin typeface="Calibri"/>
                <a:cs typeface="Calibri"/>
              </a:rPr>
              <a:t>L−HydroxyproIine</a:t>
            </a:r>
            <a:r>
              <a:rPr sz="1400" spc="-60" dirty="0">
                <a:solidFill>
                  <a:srgbClr val="FFFFFF"/>
                </a:solidFill>
                <a:latin typeface="Times New Roman"/>
                <a:cs typeface="Times New Roman"/>
              </a:rPr>
              <a:t> </a:t>
            </a:r>
            <a:r>
              <a:rPr sz="1400" spc="-30" dirty="0">
                <a:solidFill>
                  <a:srgbClr val="FFFFFF"/>
                </a:solidFill>
                <a:latin typeface="Calibri"/>
                <a:cs typeface="Calibri"/>
              </a:rPr>
              <a:t>L−IsoIeucine</a:t>
            </a:r>
            <a:r>
              <a:rPr sz="1400" spc="25" dirty="0">
                <a:solidFill>
                  <a:srgbClr val="FFFFFF"/>
                </a:solidFill>
                <a:latin typeface="Times New Roman"/>
                <a:cs typeface="Times New Roman"/>
              </a:rPr>
              <a:t> </a:t>
            </a:r>
            <a:r>
              <a:rPr sz="1400" spc="-35" dirty="0">
                <a:solidFill>
                  <a:srgbClr val="FFFFFF"/>
                </a:solidFill>
                <a:latin typeface="Calibri"/>
                <a:cs typeface="Calibri"/>
              </a:rPr>
              <a:t>L−Leucine</a:t>
            </a:r>
            <a:r>
              <a:rPr sz="1400" spc="25" dirty="0">
                <a:solidFill>
                  <a:srgbClr val="FFFFFF"/>
                </a:solidFill>
                <a:latin typeface="Times New Roman"/>
                <a:cs typeface="Times New Roman"/>
              </a:rPr>
              <a:t> </a:t>
            </a:r>
            <a:r>
              <a:rPr sz="1400" spc="-50" dirty="0">
                <a:solidFill>
                  <a:srgbClr val="FFFFFF"/>
                </a:solidFill>
                <a:latin typeface="Calibri"/>
                <a:cs typeface="Calibri"/>
              </a:rPr>
              <a:t>L−Lysine</a:t>
            </a:r>
            <a:r>
              <a:rPr sz="1400" spc="-60" dirty="0">
                <a:solidFill>
                  <a:srgbClr val="FFFFFF"/>
                </a:solidFill>
                <a:latin typeface="Times New Roman"/>
                <a:cs typeface="Times New Roman"/>
              </a:rPr>
              <a:t> </a:t>
            </a:r>
            <a:r>
              <a:rPr sz="1400" spc="-10" dirty="0">
                <a:solidFill>
                  <a:srgbClr val="FFFFFF"/>
                </a:solidFill>
                <a:latin typeface="Calibri"/>
                <a:cs typeface="Calibri"/>
              </a:rPr>
              <a:t>L−Methionine</a:t>
            </a:r>
            <a:r>
              <a:rPr sz="1400" spc="-10" dirty="0">
                <a:solidFill>
                  <a:srgbClr val="FFFFFF"/>
                </a:solidFill>
                <a:latin typeface="Times New Roman"/>
                <a:cs typeface="Times New Roman"/>
              </a:rPr>
              <a:t> </a:t>
            </a:r>
            <a:r>
              <a:rPr sz="1400" spc="-35" dirty="0">
                <a:solidFill>
                  <a:srgbClr val="FFFFFF"/>
                </a:solidFill>
                <a:latin typeface="Calibri"/>
                <a:cs typeface="Calibri"/>
              </a:rPr>
              <a:t>L−PhenyIaIanine</a:t>
            </a:r>
            <a:r>
              <a:rPr sz="1400" spc="-5" dirty="0">
                <a:solidFill>
                  <a:srgbClr val="FFFFFF"/>
                </a:solidFill>
                <a:latin typeface="Times New Roman"/>
                <a:cs typeface="Times New Roman"/>
              </a:rPr>
              <a:t> </a:t>
            </a:r>
            <a:r>
              <a:rPr sz="1400" spc="-35" dirty="0">
                <a:solidFill>
                  <a:srgbClr val="FFFFFF"/>
                </a:solidFill>
                <a:latin typeface="Calibri"/>
                <a:cs typeface="Calibri"/>
              </a:rPr>
              <a:t>L−ProIine</a:t>
            </a:r>
            <a:r>
              <a:rPr sz="1400" spc="-5" dirty="0">
                <a:solidFill>
                  <a:srgbClr val="FFFFFF"/>
                </a:solidFill>
                <a:latin typeface="Times New Roman"/>
                <a:cs typeface="Times New Roman"/>
              </a:rPr>
              <a:t> </a:t>
            </a:r>
            <a:r>
              <a:rPr sz="1400" spc="-40" dirty="0">
                <a:solidFill>
                  <a:srgbClr val="FFFFFF"/>
                </a:solidFill>
                <a:latin typeface="Calibri"/>
                <a:cs typeface="Calibri"/>
              </a:rPr>
              <a:t>L−Serine</a:t>
            </a:r>
            <a:r>
              <a:rPr sz="1400" spc="-5" dirty="0">
                <a:solidFill>
                  <a:srgbClr val="FFFFFF"/>
                </a:solidFill>
                <a:latin typeface="Times New Roman"/>
                <a:cs typeface="Times New Roman"/>
              </a:rPr>
              <a:t> </a:t>
            </a:r>
            <a:r>
              <a:rPr sz="1400" spc="-35" dirty="0">
                <a:solidFill>
                  <a:srgbClr val="FFFFFF"/>
                </a:solidFill>
                <a:latin typeface="Calibri"/>
                <a:cs typeface="Calibri"/>
              </a:rPr>
              <a:t>L−Threonine</a:t>
            </a:r>
            <a:r>
              <a:rPr sz="1400" spc="-5" dirty="0">
                <a:solidFill>
                  <a:srgbClr val="FFFFFF"/>
                </a:solidFill>
                <a:latin typeface="Times New Roman"/>
                <a:cs typeface="Times New Roman"/>
              </a:rPr>
              <a:t> </a:t>
            </a:r>
            <a:r>
              <a:rPr sz="1400" spc="-35" dirty="0">
                <a:solidFill>
                  <a:srgbClr val="FFFFFF"/>
                </a:solidFill>
                <a:latin typeface="Calibri"/>
                <a:cs typeface="Calibri"/>
              </a:rPr>
              <a:t>L−Tyrosine</a:t>
            </a:r>
            <a:r>
              <a:rPr sz="1400" spc="-5" dirty="0">
                <a:solidFill>
                  <a:srgbClr val="FFFFFF"/>
                </a:solidFill>
                <a:latin typeface="Times New Roman"/>
                <a:cs typeface="Times New Roman"/>
              </a:rPr>
              <a:t> </a:t>
            </a:r>
            <a:r>
              <a:rPr sz="1400" spc="-10" dirty="0">
                <a:solidFill>
                  <a:srgbClr val="FFFFFF"/>
                </a:solidFill>
                <a:latin typeface="Calibri"/>
                <a:cs typeface="Calibri"/>
              </a:rPr>
              <a:t>L−VaIine</a:t>
            </a:r>
            <a:endParaRPr sz="1400" dirty="0">
              <a:latin typeface="Calibri"/>
              <a:cs typeface="Calibri"/>
            </a:endParaRPr>
          </a:p>
        </p:txBody>
      </p:sp>
      <p:grpSp>
        <p:nvGrpSpPr>
          <p:cNvPr id="5" name="object 5"/>
          <p:cNvGrpSpPr/>
          <p:nvPr/>
        </p:nvGrpSpPr>
        <p:grpSpPr>
          <a:xfrm>
            <a:off x="9440418" y="59308"/>
            <a:ext cx="2052955" cy="1376680"/>
            <a:chOff x="9440418" y="59308"/>
            <a:chExt cx="2052955" cy="1376680"/>
          </a:xfrm>
        </p:grpSpPr>
        <p:pic>
          <p:nvPicPr>
            <p:cNvPr id="6" name="object 6"/>
            <p:cNvPicPr/>
            <p:nvPr/>
          </p:nvPicPr>
          <p:blipFill>
            <a:blip r:embed="rId2" cstate="print"/>
            <a:stretch>
              <a:fillRect/>
            </a:stretch>
          </p:blipFill>
          <p:spPr>
            <a:xfrm>
              <a:off x="9440418" y="67436"/>
              <a:ext cx="1059180" cy="1359916"/>
            </a:xfrm>
            <a:prstGeom prst="rect">
              <a:avLst/>
            </a:prstGeom>
          </p:spPr>
        </p:pic>
        <p:pic>
          <p:nvPicPr>
            <p:cNvPr id="7" name="object 7"/>
            <p:cNvPicPr/>
            <p:nvPr/>
          </p:nvPicPr>
          <p:blipFill>
            <a:blip r:embed="rId3" cstate="print"/>
            <a:stretch>
              <a:fillRect/>
            </a:stretch>
          </p:blipFill>
          <p:spPr>
            <a:xfrm>
              <a:off x="10447782" y="59308"/>
              <a:ext cx="1045337" cy="1376299"/>
            </a:xfrm>
            <a:prstGeom prst="rect">
              <a:avLst/>
            </a:prstGeom>
          </p:spPr>
        </p:pic>
      </p:grpSp>
      <p:grpSp>
        <p:nvGrpSpPr>
          <p:cNvPr id="8" name="object 8"/>
          <p:cNvGrpSpPr/>
          <p:nvPr/>
        </p:nvGrpSpPr>
        <p:grpSpPr>
          <a:xfrm>
            <a:off x="4495990" y="251777"/>
            <a:ext cx="4192904" cy="687070"/>
            <a:chOff x="4495990" y="251777"/>
            <a:chExt cx="4192904" cy="687070"/>
          </a:xfrm>
        </p:grpSpPr>
        <p:sp>
          <p:nvSpPr>
            <p:cNvPr id="9" name="object 9"/>
            <p:cNvSpPr/>
            <p:nvPr/>
          </p:nvSpPr>
          <p:spPr>
            <a:xfrm>
              <a:off x="4500753" y="256539"/>
              <a:ext cx="4183379" cy="677545"/>
            </a:xfrm>
            <a:custGeom>
              <a:avLst/>
              <a:gdLst/>
              <a:ahLst/>
              <a:cxnLst/>
              <a:rect l="l" t="t" r="r" b="b"/>
              <a:pathLst>
                <a:path w="4183379" h="677544">
                  <a:moveTo>
                    <a:pt x="821690" y="11176"/>
                  </a:moveTo>
                  <a:lnTo>
                    <a:pt x="609600" y="11176"/>
                  </a:lnTo>
                  <a:lnTo>
                    <a:pt x="609600" y="665734"/>
                  </a:lnTo>
                  <a:lnTo>
                    <a:pt x="741807" y="665734"/>
                  </a:lnTo>
                  <a:lnTo>
                    <a:pt x="741807" y="418846"/>
                  </a:lnTo>
                  <a:lnTo>
                    <a:pt x="827913" y="418846"/>
                  </a:lnTo>
                  <a:lnTo>
                    <a:pt x="870132" y="418252"/>
                  </a:lnTo>
                  <a:lnTo>
                    <a:pt x="938712" y="413541"/>
                  </a:lnTo>
                  <a:lnTo>
                    <a:pt x="982358" y="404659"/>
                  </a:lnTo>
                  <a:lnTo>
                    <a:pt x="1033526" y="378460"/>
                  </a:lnTo>
                  <a:lnTo>
                    <a:pt x="1064291" y="350583"/>
                  </a:lnTo>
                  <a:lnTo>
                    <a:pt x="1089152" y="313944"/>
                  </a:lnTo>
                  <a:lnTo>
                    <a:pt x="1091945" y="307594"/>
                  </a:lnTo>
                  <a:lnTo>
                    <a:pt x="741807" y="307594"/>
                  </a:lnTo>
                  <a:lnTo>
                    <a:pt x="741807" y="121920"/>
                  </a:lnTo>
                  <a:lnTo>
                    <a:pt x="1093765" y="121920"/>
                  </a:lnTo>
                  <a:lnTo>
                    <a:pt x="1089671" y="111549"/>
                  </a:lnTo>
                  <a:lnTo>
                    <a:pt x="1052923" y="62585"/>
                  </a:lnTo>
                  <a:lnTo>
                    <a:pt x="1005818" y="30529"/>
                  </a:lnTo>
                  <a:lnTo>
                    <a:pt x="955260" y="16694"/>
                  </a:lnTo>
                  <a:lnTo>
                    <a:pt x="876722" y="11793"/>
                  </a:lnTo>
                  <a:lnTo>
                    <a:pt x="821690" y="11176"/>
                  </a:lnTo>
                  <a:close/>
                </a:path>
                <a:path w="4183379" h="677544">
                  <a:moveTo>
                    <a:pt x="1093765" y="121920"/>
                  </a:moveTo>
                  <a:lnTo>
                    <a:pt x="805561" y="121920"/>
                  </a:lnTo>
                  <a:lnTo>
                    <a:pt x="838301" y="122203"/>
                  </a:lnTo>
                  <a:lnTo>
                    <a:pt x="865076" y="123047"/>
                  </a:lnTo>
                  <a:lnTo>
                    <a:pt x="916070" y="130391"/>
                  </a:lnTo>
                  <a:lnTo>
                    <a:pt x="953897" y="155448"/>
                  </a:lnTo>
                  <a:lnTo>
                    <a:pt x="973542" y="197274"/>
                  </a:lnTo>
                  <a:lnTo>
                    <a:pt x="974852" y="214376"/>
                  </a:lnTo>
                  <a:lnTo>
                    <a:pt x="973921" y="228421"/>
                  </a:lnTo>
                  <a:lnTo>
                    <a:pt x="959866" y="265176"/>
                  </a:lnTo>
                  <a:lnTo>
                    <a:pt x="931040" y="291554"/>
                  </a:lnTo>
                  <a:lnTo>
                    <a:pt x="879284" y="305085"/>
                  </a:lnTo>
                  <a:lnTo>
                    <a:pt x="814070" y="307594"/>
                  </a:lnTo>
                  <a:lnTo>
                    <a:pt x="1091945" y="307594"/>
                  </a:lnTo>
                  <a:lnTo>
                    <a:pt x="1105550" y="268033"/>
                  </a:lnTo>
                  <a:lnTo>
                    <a:pt x="1110912" y="214376"/>
                  </a:lnTo>
                  <a:lnTo>
                    <a:pt x="1110996" y="212598"/>
                  </a:lnTo>
                  <a:lnTo>
                    <a:pt x="1108634" y="175279"/>
                  </a:lnTo>
                  <a:lnTo>
                    <a:pt x="1101534" y="141605"/>
                  </a:lnTo>
                  <a:lnTo>
                    <a:pt x="1093877" y="122203"/>
                  </a:lnTo>
                  <a:lnTo>
                    <a:pt x="1093765" y="121920"/>
                  </a:lnTo>
                  <a:close/>
                </a:path>
                <a:path w="4183379" h="677544">
                  <a:moveTo>
                    <a:pt x="2878963" y="16510"/>
                  </a:moveTo>
                  <a:lnTo>
                    <a:pt x="2746756" y="16510"/>
                  </a:lnTo>
                  <a:lnTo>
                    <a:pt x="2746756" y="665734"/>
                  </a:lnTo>
                  <a:lnTo>
                    <a:pt x="3207512" y="665734"/>
                  </a:lnTo>
                  <a:lnTo>
                    <a:pt x="3207512" y="555498"/>
                  </a:lnTo>
                  <a:lnTo>
                    <a:pt x="2878963" y="555498"/>
                  </a:lnTo>
                  <a:lnTo>
                    <a:pt x="2878963" y="16510"/>
                  </a:lnTo>
                  <a:close/>
                </a:path>
                <a:path w="4183379" h="677544">
                  <a:moveTo>
                    <a:pt x="3748786" y="11176"/>
                  </a:moveTo>
                  <a:lnTo>
                    <a:pt x="3551047" y="11176"/>
                  </a:lnTo>
                  <a:lnTo>
                    <a:pt x="3551047" y="665734"/>
                  </a:lnTo>
                  <a:lnTo>
                    <a:pt x="3673856" y="665734"/>
                  </a:lnTo>
                  <a:lnTo>
                    <a:pt x="3673856" y="150495"/>
                  </a:lnTo>
                  <a:lnTo>
                    <a:pt x="3785874" y="150495"/>
                  </a:lnTo>
                  <a:lnTo>
                    <a:pt x="3748786" y="11176"/>
                  </a:lnTo>
                  <a:close/>
                </a:path>
                <a:path w="4183379" h="677544">
                  <a:moveTo>
                    <a:pt x="3785874" y="150495"/>
                  </a:moveTo>
                  <a:lnTo>
                    <a:pt x="3673856" y="150495"/>
                  </a:lnTo>
                  <a:lnTo>
                    <a:pt x="3803269" y="665734"/>
                  </a:lnTo>
                  <a:lnTo>
                    <a:pt x="3930523" y="665734"/>
                  </a:lnTo>
                  <a:lnTo>
                    <a:pt x="3982978" y="457708"/>
                  </a:lnTo>
                  <a:lnTo>
                    <a:pt x="3867658" y="457708"/>
                  </a:lnTo>
                  <a:lnTo>
                    <a:pt x="3785874" y="150495"/>
                  </a:lnTo>
                  <a:close/>
                </a:path>
                <a:path w="4183379" h="677544">
                  <a:moveTo>
                    <a:pt x="4183253" y="150495"/>
                  </a:moveTo>
                  <a:lnTo>
                    <a:pt x="4060444" y="150495"/>
                  </a:lnTo>
                  <a:lnTo>
                    <a:pt x="4060444" y="665734"/>
                  </a:lnTo>
                  <a:lnTo>
                    <a:pt x="4183253" y="665734"/>
                  </a:lnTo>
                  <a:lnTo>
                    <a:pt x="4183253" y="150495"/>
                  </a:lnTo>
                  <a:close/>
                </a:path>
                <a:path w="4183379" h="677544">
                  <a:moveTo>
                    <a:pt x="4183253" y="11176"/>
                  </a:moveTo>
                  <a:lnTo>
                    <a:pt x="3985006" y="11176"/>
                  </a:lnTo>
                  <a:lnTo>
                    <a:pt x="3867658" y="457708"/>
                  </a:lnTo>
                  <a:lnTo>
                    <a:pt x="3982978" y="457708"/>
                  </a:lnTo>
                  <a:lnTo>
                    <a:pt x="4060444" y="150495"/>
                  </a:lnTo>
                  <a:lnTo>
                    <a:pt x="4183253" y="150495"/>
                  </a:lnTo>
                  <a:lnTo>
                    <a:pt x="4183253" y="11176"/>
                  </a:lnTo>
                  <a:close/>
                </a:path>
                <a:path w="4183379" h="677544">
                  <a:moveTo>
                    <a:pt x="3433320" y="11176"/>
                  </a:moveTo>
                  <a:lnTo>
                    <a:pt x="3301111" y="11176"/>
                  </a:lnTo>
                  <a:lnTo>
                    <a:pt x="3301111" y="665731"/>
                  </a:lnTo>
                  <a:lnTo>
                    <a:pt x="3433320" y="665731"/>
                  </a:lnTo>
                  <a:lnTo>
                    <a:pt x="3433320" y="11176"/>
                  </a:lnTo>
                  <a:close/>
                </a:path>
                <a:path w="4183379" h="677544">
                  <a:moveTo>
                    <a:pt x="1347345" y="11176"/>
                  </a:moveTo>
                  <a:lnTo>
                    <a:pt x="1215136" y="11176"/>
                  </a:lnTo>
                  <a:lnTo>
                    <a:pt x="1215136" y="665731"/>
                  </a:lnTo>
                  <a:lnTo>
                    <a:pt x="1347345" y="665731"/>
                  </a:lnTo>
                  <a:lnTo>
                    <a:pt x="1347345" y="11176"/>
                  </a:lnTo>
                  <a:close/>
                </a:path>
                <a:path w="4183379" h="677544">
                  <a:moveTo>
                    <a:pt x="485394" y="11176"/>
                  </a:moveTo>
                  <a:lnTo>
                    <a:pt x="0" y="11176"/>
                  </a:lnTo>
                  <a:lnTo>
                    <a:pt x="0" y="665734"/>
                  </a:lnTo>
                  <a:lnTo>
                    <a:pt x="497840" y="665734"/>
                  </a:lnTo>
                  <a:lnTo>
                    <a:pt x="497840" y="555498"/>
                  </a:lnTo>
                  <a:lnTo>
                    <a:pt x="132207" y="555498"/>
                  </a:lnTo>
                  <a:lnTo>
                    <a:pt x="132207" y="377317"/>
                  </a:lnTo>
                  <a:lnTo>
                    <a:pt x="460756" y="377317"/>
                  </a:lnTo>
                  <a:lnTo>
                    <a:pt x="460756" y="267081"/>
                  </a:lnTo>
                  <a:lnTo>
                    <a:pt x="132207" y="267081"/>
                  </a:lnTo>
                  <a:lnTo>
                    <a:pt x="132207" y="121920"/>
                  </a:lnTo>
                  <a:lnTo>
                    <a:pt x="485394" y="121920"/>
                  </a:lnTo>
                  <a:lnTo>
                    <a:pt x="485394" y="11176"/>
                  </a:lnTo>
                  <a:close/>
                </a:path>
                <a:path w="4183379" h="677544">
                  <a:moveTo>
                    <a:pt x="2228723" y="440309"/>
                  </a:moveTo>
                  <a:lnTo>
                    <a:pt x="2100072" y="452755"/>
                  </a:lnTo>
                  <a:lnTo>
                    <a:pt x="2109904" y="504410"/>
                  </a:lnTo>
                  <a:lnTo>
                    <a:pt x="2126440" y="549481"/>
                  </a:lnTo>
                  <a:lnTo>
                    <a:pt x="2149667" y="588004"/>
                  </a:lnTo>
                  <a:lnTo>
                    <a:pt x="2179574" y="620014"/>
                  </a:lnTo>
                  <a:lnTo>
                    <a:pt x="2216431" y="645090"/>
                  </a:lnTo>
                  <a:lnTo>
                    <a:pt x="2260504" y="662987"/>
                  </a:lnTo>
                  <a:lnTo>
                    <a:pt x="2311769" y="673717"/>
                  </a:lnTo>
                  <a:lnTo>
                    <a:pt x="2370201" y="677291"/>
                  </a:lnTo>
                  <a:lnTo>
                    <a:pt x="2411110" y="675810"/>
                  </a:lnTo>
                  <a:lnTo>
                    <a:pt x="2482357" y="663896"/>
                  </a:lnTo>
                  <a:lnTo>
                    <a:pt x="2539650" y="639917"/>
                  </a:lnTo>
                  <a:lnTo>
                    <a:pt x="2583846" y="603444"/>
                  </a:lnTo>
                  <a:lnTo>
                    <a:pt x="2609133" y="565785"/>
                  </a:lnTo>
                  <a:lnTo>
                    <a:pt x="2371598" y="565785"/>
                  </a:lnTo>
                  <a:lnTo>
                    <a:pt x="2342973" y="563880"/>
                  </a:lnTo>
                  <a:lnTo>
                    <a:pt x="2295106" y="548640"/>
                  </a:lnTo>
                  <a:lnTo>
                    <a:pt x="2259548" y="517997"/>
                  </a:lnTo>
                  <a:lnTo>
                    <a:pt x="2236013" y="470475"/>
                  </a:lnTo>
                  <a:lnTo>
                    <a:pt x="2228723" y="440309"/>
                  </a:lnTo>
                  <a:close/>
                </a:path>
                <a:path w="4183379" h="677544">
                  <a:moveTo>
                    <a:pt x="2362708" y="0"/>
                  </a:moveTo>
                  <a:lnTo>
                    <a:pt x="2292683" y="5715"/>
                  </a:lnTo>
                  <a:lnTo>
                    <a:pt x="2233803" y="22860"/>
                  </a:lnTo>
                  <a:lnTo>
                    <a:pt x="2186733" y="50768"/>
                  </a:lnTo>
                  <a:lnTo>
                    <a:pt x="2152142" y="89154"/>
                  </a:lnTo>
                  <a:lnTo>
                    <a:pt x="2130885" y="134270"/>
                  </a:lnTo>
                  <a:lnTo>
                    <a:pt x="2123821" y="182626"/>
                  </a:lnTo>
                  <a:lnTo>
                    <a:pt x="2127583" y="220009"/>
                  </a:lnTo>
                  <a:lnTo>
                    <a:pt x="2157682" y="285871"/>
                  </a:lnTo>
                  <a:lnTo>
                    <a:pt x="2184019" y="314325"/>
                  </a:lnTo>
                  <a:lnTo>
                    <a:pt x="2242772" y="349758"/>
                  </a:lnTo>
                  <a:lnTo>
                    <a:pt x="2284049" y="365188"/>
                  </a:lnTo>
                  <a:lnTo>
                    <a:pt x="2333244" y="379095"/>
                  </a:lnTo>
                  <a:lnTo>
                    <a:pt x="2400950" y="396525"/>
                  </a:lnTo>
                  <a:lnTo>
                    <a:pt x="2423701" y="402883"/>
                  </a:lnTo>
                  <a:lnTo>
                    <a:pt x="2467879" y="420782"/>
                  </a:lnTo>
                  <a:lnTo>
                    <a:pt x="2496756" y="454025"/>
                  </a:lnTo>
                  <a:lnTo>
                    <a:pt x="2500122" y="475488"/>
                  </a:lnTo>
                  <a:lnTo>
                    <a:pt x="2498099" y="493014"/>
                  </a:lnTo>
                  <a:lnTo>
                    <a:pt x="2467864" y="538734"/>
                  </a:lnTo>
                  <a:lnTo>
                    <a:pt x="2427589" y="559022"/>
                  </a:lnTo>
                  <a:lnTo>
                    <a:pt x="2371598" y="565785"/>
                  </a:lnTo>
                  <a:lnTo>
                    <a:pt x="2609133" y="565785"/>
                  </a:lnTo>
                  <a:lnTo>
                    <a:pt x="2624518" y="529574"/>
                  </a:lnTo>
                  <a:lnTo>
                    <a:pt x="2632302" y="475488"/>
                  </a:lnTo>
                  <a:lnTo>
                    <a:pt x="2632329" y="475107"/>
                  </a:lnTo>
                  <a:lnTo>
                    <a:pt x="2630688" y="445295"/>
                  </a:lnTo>
                  <a:lnTo>
                    <a:pt x="2617595" y="393150"/>
                  </a:lnTo>
                  <a:lnTo>
                    <a:pt x="2591857" y="350833"/>
                  </a:lnTo>
                  <a:lnTo>
                    <a:pt x="2555714" y="317583"/>
                  </a:lnTo>
                  <a:lnTo>
                    <a:pt x="2507636" y="292215"/>
                  </a:lnTo>
                  <a:lnTo>
                    <a:pt x="2436338" y="268680"/>
                  </a:lnTo>
                  <a:lnTo>
                    <a:pt x="2347485" y="245937"/>
                  </a:lnTo>
                  <a:lnTo>
                    <a:pt x="2312654" y="234902"/>
                  </a:lnTo>
                  <a:lnTo>
                    <a:pt x="2269744" y="213487"/>
                  </a:lnTo>
                  <a:lnTo>
                    <a:pt x="2250186" y="173736"/>
                  </a:lnTo>
                  <a:lnTo>
                    <a:pt x="2251495" y="161635"/>
                  </a:lnTo>
                  <a:lnTo>
                    <a:pt x="2288998" y="122761"/>
                  </a:lnTo>
                  <a:lnTo>
                    <a:pt x="2334095" y="110950"/>
                  </a:lnTo>
                  <a:lnTo>
                    <a:pt x="2361311" y="109474"/>
                  </a:lnTo>
                  <a:lnTo>
                    <a:pt x="2591098" y="109474"/>
                  </a:lnTo>
                  <a:lnTo>
                    <a:pt x="2575581" y="83339"/>
                  </a:lnTo>
                  <a:lnTo>
                    <a:pt x="2548128" y="54102"/>
                  </a:lnTo>
                  <a:lnTo>
                    <a:pt x="2513173" y="30432"/>
                  </a:lnTo>
                  <a:lnTo>
                    <a:pt x="2470610" y="13525"/>
                  </a:lnTo>
                  <a:lnTo>
                    <a:pt x="2420451" y="3381"/>
                  </a:lnTo>
                  <a:lnTo>
                    <a:pt x="2362708" y="0"/>
                  </a:lnTo>
                  <a:close/>
                </a:path>
                <a:path w="4183379" h="677544">
                  <a:moveTo>
                    <a:pt x="2591098" y="109474"/>
                  </a:moveTo>
                  <a:lnTo>
                    <a:pt x="2361311" y="109474"/>
                  </a:lnTo>
                  <a:lnTo>
                    <a:pt x="2389283" y="110950"/>
                  </a:lnTo>
                  <a:lnTo>
                    <a:pt x="2388000" y="110950"/>
                  </a:lnTo>
                  <a:lnTo>
                    <a:pt x="2429337" y="121904"/>
                  </a:lnTo>
                  <a:lnTo>
                    <a:pt x="2468086" y="160734"/>
                  </a:lnTo>
                  <a:lnTo>
                    <a:pt x="2481453" y="204089"/>
                  </a:lnTo>
                  <a:lnTo>
                    <a:pt x="2613533" y="198247"/>
                  </a:lnTo>
                  <a:lnTo>
                    <a:pt x="2608296" y="155436"/>
                  </a:lnTo>
                  <a:lnTo>
                    <a:pt x="2595641" y="117125"/>
                  </a:lnTo>
                  <a:lnTo>
                    <a:pt x="2591098" y="109474"/>
                  </a:lnTo>
                  <a:close/>
                </a:path>
                <a:path w="4183379" h="677544">
                  <a:moveTo>
                    <a:pt x="1759458" y="0"/>
                  </a:moveTo>
                  <a:lnTo>
                    <a:pt x="1706574" y="3625"/>
                  </a:lnTo>
                  <a:lnTo>
                    <a:pt x="1657951" y="14492"/>
                  </a:lnTo>
                  <a:lnTo>
                    <a:pt x="1613583" y="32589"/>
                  </a:lnTo>
                  <a:lnTo>
                    <a:pt x="1573465" y="57903"/>
                  </a:lnTo>
                  <a:lnTo>
                    <a:pt x="1537589" y="90424"/>
                  </a:lnTo>
                  <a:lnTo>
                    <a:pt x="1511798" y="122608"/>
                  </a:lnTo>
                  <a:lnTo>
                    <a:pt x="1490688" y="158839"/>
                  </a:lnTo>
                  <a:lnTo>
                    <a:pt x="1474263" y="199120"/>
                  </a:lnTo>
                  <a:lnTo>
                    <a:pt x="1462527" y="243454"/>
                  </a:lnTo>
                  <a:lnTo>
                    <a:pt x="1455482" y="291845"/>
                  </a:lnTo>
                  <a:lnTo>
                    <a:pt x="1453134" y="344297"/>
                  </a:lnTo>
                  <a:lnTo>
                    <a:pt x="1456500" y="403474"/>
                  </a:lnTo>
                  <a:lnTo>
                    <a:pt x="1466589" y="457416"/>
                  </a:lnTo>
                  <a:lnTo>
                    <a:pt x="1483391" y="506127"/>
                  </a:lnTo>
                  <a:lnTo>
                    <a:pt x="1506892" y="549614"/>
                  </a:lnTo>
                  <a:lnTo>
                    <a:pt x="1537081" y="587883"/>
                  </a:lnTo>
                  <a:lnTo>
                    <a:pt x="1572531" y="619916"/>
                  </a:lnTo>
                  <a:lnTo>
                    <a:pt x="1611681" y="644842"/>
                  </a:lnTo>
                  <a:lnTo>
                    <a:pt x="1654544" y="662653"/>
                  </a:lnTo>
                  <a:lnTo>
                    <a:pt x="1701132" y="673344"/>
                  </a:lnTo>
                  <a:lnTo>
                    <a:pt x="1751457" y="676910"/>
                  </a:lnTo>
                  <a:lnTo>
                    <a:pt x="1801822" y="673649"/>
                  </a:lnTo>
                  <a:lnTo>
                    <a:pt x="1847580" y="663876"/>
                  </a:lnTo>
                  <a:lnTo>
                    <a:pt x="1888742" y="647602"/>
                  </a:lnTo>
                  <a:lnTo>
                    <a:pt x="1925320" y="624840"/>
                  </a:lnTo>
                  <a:lnTo>
                    <a:pt x="1957159" y="595403"/>
                  </a:lnTo>
                  <a:lnTo>
                    <a:pt x="1980548" y="563880"/>
                  </a:lnTo>
                  <a:lnTo>
                    <a:pt x="1750060" y="563880"/>
                  </a:lnTo>
                  <a:lnTo>
                    <a:pt x="1716010" y="560593"/>
                  </a:lnTo>
                  <a:lnTo>
                    <a:pt x="1657959" y="534304"/>
                  </a:lnTo>
                  <a:lnTo>
                    <a:pt x="1614479" y="480462"/>
                  </a:lnTo>
                  <a:lnTo>
                    <a:pt x="1600549" y="440705"/>
                  </a:lnTo>
                  <a:lnTo>
                    <a:pt x="1592191" y="392019"/>
                  </a:lnTo>
                  <a:lnTo>
                    <a:pt x="1589405" y="334391"/>
                  </a:lnTo>
                  <a:lnTo>
                    <a:pt x="1592218" y="279955"/>
                  </a:lnTo>
                  <a:lnTo>
                    <a:pt x="1600676" y="233616"/>
                  </a:lnTo>
                  <a:lnTo>
                    <a:pt x="1614801" y="195373"/>
                  </a:lnTo>
                  <a:lnTo>
                    <a:pt x="1658890" y="142494"/>
                  </a:lnTo>
                  <a:lnTo>
                    <a:pt x="1718056" y="116292"/>
                  </a:lnTo>
                  <a:lnTo>
                    <a:pt x="1752727" y="113030"/>
                  </a:lnTo>
                  <a:lnTo>
                    <a:pt x="1987685" y="113030"/>
                  </a:lnTo>
                  <a:lnTo>
                    <a:pt x="1975491" y="94307"/>
                  </a:lnTo>
                  <a:lnTo>
                    <a:pt x="1954530" y="70993"/>
                  </a:lnTo>
                  <a:lnTo>
                    <a:pt x="1914245" y="39969"/>
                  </a:lnTo>
                  <a:lnTo>
                    <a:pt x="1868281" y="17780"/>
                  </a:lnTo>
                  <a:lnTo>
                    <a:pt x="1816673" y="4448"/>
                  </a:lnTo>
                  <a:lnTo>
                    <a:pt x="1759458" y="0"/>
                  </a:lnTo>
                  <a:close/>
                </a:path>
                <a:path w="4183379" h="677544">
                  <a:moveTo>
                    <a:pt x="1895221" y="425069"/>
                  </a:moveTo>
                  <a:lnTo>
                    <a:pt x="1873313" y="487346"/>
                  </a:lnTo>
                  <a:lnTo>
                    <a:pt x="1840738" y="530479"/>
                  </a:lnTo>
                  <a:lnTo>
                    <a:pt x="1799113" y="555561"/>
                  </a:lnTo>
                  <a:lnTo>
                    <a:pt x="1750060" y="563880"/>
                  </a:lnTo>
                  <a:lnTo>
                    <a:pt x="1980548" y="563880"/>
                  </a:lnTo>
                  <a:lnTo>
                    <a:pt x="1984105" y="559085"/>
                  </a:lnTo>
                  <a:lnTo>
                    <a:pt x="2006169" y="515862"/>
                  </a:lnTo>
                  <a:lnTo>
                    <a:pt x="2023364" y="465709"/>
                  </a:lnTo>
                  <a:lnTo>
                    <a:pt x="1895221" y="425069"/>
                  </a:lnTo>
                  <a:close/>
                </a:path>
                <a:path w="4183379" h="677544">
                  <a:moveTo>
                    <a:pt x="1987685" y="113030"/>
                  </a:moveTo>
                  <a:lnTo>
                    <a:pt x="1752727" y="113030"/>
                  </a:lnTo>
                  <a:lnTo>
                    <a:pt x="1778111" y="114865"/>
                  </a:lnTo>
                  <a:lnTo>
                    <a:pt x="1801495" y="120380"/>
                  </a:lnTo>
                  <a:lnTo>
                    <a:pt x="1842262" y="142494"/>
                  </a:lnTo>
                  <a:lnTo>
                    <a:pt x="1872805" y="177260"/>
                  </a:lnTo>
                  <a:lnTo>
                    <a:pt x="1890776" y="222885"/>
                  </a:lnTo>
                  <a:lnTo>
                    <a:pt x="2021586" y="191516"/>
                  </a:lnTo>
                  <a:lnTo>
                    <a:pt x="2008983" y="154557"/>
                  </a:lnTo>
                  <a:lnTo>
                    <a:pt x="1993630" y="122158"/>
                  </a:lnTo>
                  <a:lnTo>
                    <a:pt x="1987685" y="113030"/>
                  </a:lnTo>
                  <a:close/>
                </a:path>
              </a:pathLst>
            </a:custGeom>
            <a:solidFill>
              <a:srgbClr val="FFC000"/>
            </a:solidFill>
          </p:spPr>
          <p:txBody>
            <a:bodyPr wrap="square" lIns="0" tIns="0" rIns="0" bIns="0" rtlCol="0"/>
            <a:lstStyle/>
            <a:p>
              <a:endParaRPr/>
            </a:p>
          </p:txBody>
        </p:sp>
        <p:pic>
          <p:nvPicPr>
            <p:cNvPr id="10" name="object 10"/>
            <p:cNvPicPr/>
            <p:nvPr/>
          </p:nvPicPr>
          <p:blipFill>
            <a:blip r:embed="rId4" cstate="print"/>
            <a:stretch>
              <a:fillRect/>
            </a:stretch>
          </p:blipFill>
          <p:spPr>
            <a:xfrm>
              <a:off x="5237797" y="373697"/>
              <a:ext cx="242570" cy="195199"/>
            </a:xfrm>
            <a:prstGeom prst="rect">
              <a:avLst/>
            </a:prstGeom>
          </p:spPr>
        </p:pic>
        <p:sp>
          <p:nvSpPr>
            <p:cNvPr id="11" name="object 11"/>
            <p:cNvSpPr/>
            <p:nvPr/>
          </p:nvSpPr>
          <p:spPr>
            <a:xfrm>
              <a:off x="4500753" y="256539"/>
              <a:ext cx="4183379" cy="677545"/>
            </a:xfrm>
            <a:custGeom>
              <a:avLst/>
              <a:gdLst/>
              <a:ahLst/>
              <a:cxnLst/>
              <a:rect l="l" t="t" r="r" b="b"/>
              <a:pathLst>
                <a:path w="4183379" h="677544">
                  <a:moveTo>
                    <a:pt x="2746756" y="16510"/>
                  </a:moveTo>
                  <a:lnTo>
                    <a:pt x="2878963" y="16510"/>
                  </a:lnTo>
                  <a:lnTo>
                    <a:pt x="2878963" y="555498"/>
                  </a:lnTo>
                  <a:lnTo>
                    <a:pt x="3207512" y="555498"/>
                  </a:lnTo>
                  <a:lnTo>
                    <a:pt x="3207512" y="665734"/>
                  </a:lnTo>
                  <a:lnTo>
                    <a:pt x="2746756" y="665734"/>
                  </a:lnTo>
                  <a:lnTo>
                    <a:pt x="2746756" y="16510"/>
                  </a:lnTo>
                  <a:close/>
                </a:path>
                <a:path w="4183379" h="677544">
                  <a:moveTo>
                    <a:pt x="3551047" y="11176"/>
                  </a:moveTo>
                  <a:lnTo>
                    <a:pt x="3748786" y="11176"/>
                  </a:lnTo>
                  <a:lnTo>
                    <a:pt x="3867658" y="457708"/>
                  </a:lnTo>
                  <a:lnTo>
                    <a:pt x="3985006" y="11176"/>
                  </a:lnTo>
                  <a:lnTo>
                    <a:pt x="4183253" y="11176"/>
                  </a:lnTo>
                  <a:lnTo>
                    <a:pt x="4183253" y="665734"/>
                  </a:lnTo>
                  <a:lnTo>
                    <a:pt x="4060444" y="665734"/>
                  </a:lnTo>
                  <a:lnTo>
                    <a:pt x="4060444" y="150495"/>
                  </a:lnTo>
                  <a:lnTo>
                    <a:pt x="3930523" y="665734"/>
                  </a:lnTo>
                  <a:lnTo>
                    <a:pt x="3803269" y="665734"/>
                  </a:lnTo>
                  <a:lnTo>
                    <a:pt x="3673856" y="150495"/>
                  </a:lnTo>
                  <a:lnTo>
                    <a:pt x="3673856" y="665734"/>
                  </a:lnTo>
                  <a:lnTo>
                    <a:pt x="3551047" y="665734"/>
                  </a:lnTo>
                  <a:lnTo>
                    <a:pt x="3551047" y="11176"/>
                  </a:lnTo>
                  <a:close/>
                </a:path>
                <a:path w="4183379" h="677544">
                  <a:moveTo>
                    <a:pt x="3301111" y="11176"/>
                  </a:moveTo>
                  <a:lnTo>
                    <a:pt x="3433320" y="11176"/>
                  </a:lnTo>
                  <a:lnTo>
                    <a:pt x="3433320" y="665731"/>
                  </a:lnTo>
                  <a:lnTo>
                    <a:pt x="3301111" y="665731"/>
                  </a:lnTo>
                  <a:lnTo>
                    <a:pt x="3301111" y="11176"/>
                  </a:lnTo>
                  <a:close/>
                </a:path>
                <a:path w="4183379" h="677544">
                  <a:moveTo>
                    <a:pt x="1215136" y="11176"/>
                  </a:moveTo>
                  <a:lnTo>
                    <a:pt x="1347345" y="11176"/>
                  </a:lnTo>
                  <a:lnTo>
                    <a:pt x="1347345" y="665731"/>
                  </a:lnTo>
                  <a:lnTo>
                    <a:pt x="1215136" y="665731"/>
                  </a:lnTo>
                  <a:lnTo>
                    <a:pt x="1215136" y="11176"/>
                  </a:lnTo>
                  <a:close/>
                </a:path>
                <a:path w="4183379" h="677544">
                  <a:moveTo>
                    <a:pt x="609600" y="11176"/>
                  </a:moveTo>
                  <a:lnTo>
                    <a:pt x="821690" y="11176"/>
                  </a:lnTo>
                  <a:lnTo>
                    <a:pt x="876722" y="11793"/>
                  </a:lnTo>
                  <a:lnTo>
                    <a:pt x="921242" y="13636"/>
                  </a:lnTo>
                  <a:lnTo>
                    <a:pt x="978789" y="20955"/>
                  </a:lnTo>
                  <a:lnTo>
                    <a:pt x="1030525" y="44402"/>
                  </a:lnTo>
                  <a:lnTo>
                    <a:pt x="1073023" y="85090"/>
                  </a:lnTo>
                  <a:lnTo>
                    <a:pt x="1101534" y="141605"/>
                  </a:lnTo>
                  <a:lnTo>
                    <a:pt x="1110996" y="212598"/>
                  </a:lnTo>
                  <a:lnTo>
                    <a:pt x="1109636" y="241506"/>
                  </a:lnTo>
                  <a:lnTo>
                    <a:pt x="1098726" y="292179"/>
                  </a:lnTo>
                  <a:lnTo>
                    <a:pt x="1077460" y="333347"/>
                  </a:lnTo>
                  <a:lnTo>
                    <a:pt x="1049647" y="365629"/>
                  </a:lnTo>
                  <a:lnTo>
                    <a:pt x="1016597" y="389177"/>
                  </a:lnTo>
                  <a:lnTo>
                    <a:pt x="965073" y="409448"/>
                  </a:lnTo>
                  <a:lnTo>
                    <a:pt x="907065" y="416480"/>
                  </a:lnTo>
                  <a:lnTo>
                    <a:pt x="827913" y="418846"/>
                  </a:lnTo>
                  <a:lnTo>
                    <a:pt x="741807" y="418846"/>
                  </a:lnTo>
                  <a:lnTo>
                    <a:pt x="741807" y="665734"/>
                  </a:lnTo>
                  <a:lnTo>
                    <a:pt x="609600" y="665734"/>
                  </a:lnTo>
                  <a:lnTo>
                    <a:pt x="609600" y="11176"/>
                  </a:lnTo>
                  <a:close/>
                </a:path>
                <a:path w="4183379" h="677544">
                  <a:moveTo>
                    <a:pt x="0" y="11176"/>
                  </a:moveTo>
                  <a:lnTo>
                    <a:pt x="485394" y="11176"/>
                  </a:lnTo>
                  <a:lnTo>
                    <a:pt x="485394" y="121920"/>
                  </a:lnTo>
                  <a:lnTo>
                    <a:pt x="132207" y="121920"/>
                  </a:lnTo>
                  <a:lnTo>
                    <a:pt x="132207" y="267081"/>
                  </a:lnTo>
                  <a:lnTo>
                    <a:pt x="460756" y="267081"/>
                  </a:lnTo>
                  <a:lnTo>
                    <a:pt x="460756" y="377317"/>
                  </a:lnTo>
                  <a:lnTo>
                    <a:pt x="132207" y="377317"/>
                  </a:lnTo>
                  <a:lnTo>
                    <a:pt x="132207" y="555498"/>
                  </a:lnTo>
                  <a:lnTo>
                    <a:pt x="497840" y="555498"/>
                  </a:lnTo>
                  <a:lnTo>
                    <a:pt x="497840" y="665734"/>
                  </a:lnTo>
                  <a:lnTo>
                    <a:pt x="0" y="665734"/>
                  </a:lnTo>
                  <a:lnTo>
                    <a:pt x="0" y="11176"/>
                  </a:lnTo>
                  <a:close/>
                </a:path>
                <a:path w="4183379" h="677544">
                  <a:moveTo>
                    <a:pt x="2362708" y="0"/>
                  </a:moveTo>
                  <a:lnTo>
                    <a:pt x="2420451" y="3381"/>
                  </a:lnTo>
                  <a:lnTo>
                    <a:pt x="2470610" y="13525"/>
                  </a:lnTo>
                  <a:lnTo>
                    <a:pt x="2513173" y="30432"/>
                  </a:lnTo>
                  <a:lnTo>
                    <a:pt x="2548128" y="54102"/>
                  </a:lnTo>
                  <a:lnTo>
                    <a:pt x="2575581" y="83339"/>
                  </a:lnTo>
                  <a:lnTo>
                    <a:pt x="2595641" y="117125"/>
                  </a:lnTo>
                  <a:lnTo>
                    <a:pt x="2608296" y="155436"/>
                  </a:lnTo>
                  <a:lnTo>
                    <a:pt x="2613533" y="198247"/>
                  </a:lnTo>
                  <a:lnTo>
                    <a:pt x="2481453" y="204089"/>
                  </a:lnTo>
                  <a:lnTo>
                    <a:pt x="2475972" y="180631"/>
                  </a:lnTo>
                  <a:lnTo>
                    <a:pt x="2468086" y="160734"/>
                  </a:lnTo>
                  <a:lnTo>
                    <a:pt x="2429337" y="121904"/>
                  </a:lnTo>
                  <a:lnTo>
                    <a:pt x="2387478" y="110855"/>
                  </a:lnTo>
                  <a:lnTo>
                    <a:pt x="2361311" y="109474"/>
                  </a:lnTo>
                  <a:lnTo>
                    <a:pt x="2334095" y="110950"/>
                  </a:lnTo>
                  <a:lnTo>
                    <a:pt x="2288998" y="122761"/>
                  </a:lnTo>
                  <a:lnTo>
                    <a:pt x="2255424" y="150844"/>
                  </a:lnTo>
                  <a:lnTo>
                    <a:pt x="2250186" y="173736"/>
                  </a:lnTo>
                  <a:lnTo>
                    <a:pt x="2251402" y="184929"/>
                  </a:lnTo>
                  <a:lnTo>
                    <a:pt x="2286752" y="224081"/>
                  </a:lnTo>
                  <a:lnTo>
                    <a:pt x="2347485" y="245937"/>
                  </a:lnTo>
                  <a:lnTo>
                    <a:pt x="2391283" y="257175"/>
                  </a:lnTo>
                  <a:lnTo>
                    <a:pt x="2436338" y="268680"/>
                  </a:lnTo>
                  <a:lnTo>
                    <a:pt x="2475118" y="280352"/>
                  </a:lnTo>
                  <a:lnTo>
                    <a:pt x="2533904" y="304292"/>
                  </a:lnTo>
                  <a:lnTo>
                    <a:pt x="2575036" y="333089"/>
                  </a:lnTo>
                  <a:lnTo>
                    <a:pt x="2606167" y="370840"/>
                  </a:lnTo>
                  <a:lnTo>
                    <a:pt x="2625772" y="417972"/>
                  </a:lnTo>
                  <a:lnTo>
                    <a:pt x="2632329" y="475107"/>
                  </a:lnTo>
                  <a:lnTo>
                    <a:pt x="2630376" y="502775"/>
                  </a:lnTo>
                  <a:lnTo>
                    <a:pt x="2614755" y="555492"/>
                  </a:lnTo>
                  <a:lnTo>
                    <a:pt x="2583846" y="603444"/>
                  </a:lnTo>
                  <a:lnTo>
                    <a:pt x="2539650" y="639917"/>
                  </a:lnTo>
                  <a:lnTo>
                    <a:pt x="2482357" y="663896"/>
                  </a:lnTo>
                  <a:lnTo>
                    <a:pt x="2411110" y="675810"/>
                  </a:lnTo>
                  <a:lnTo>
                    <a:pt x="2370201" y="677291"/>
                  </a:lnTo>
                  <a:lnTo>
                    <a:pt x="2311769" y="673717"/>
                  </a:lnTo>
                  <a:lnTo>
                    <a:pt x="2260504" y="662987"/>
                  </a:lnTo>
                  <a:lnTo>
                    <a:pt x="2216431" y="645090"/>
                  </a:lnTo>
                  <a:lnTo>
                    <a:pt x="2179574" y="620014"/>
                  </a:lnTo>
                  <a:lnTo>
                    <a:pt x="2149667" y="588004"/>
                  </a:lnTo>
                  <a:lnTo>
                    <a:pt x="2126440" y="549481"/>
                  </a:lnTo>
                  <a:lnTo>
                    <a:pt x="2109904" y="504410"/>
                  </a:lnTo>
                  <a:lnTo>
                    <a:pt x="2100072" y="452755"/>
                  </a:lnTo>
                  <a:lnTo>
                    <a:pt x="2228723" y="440309"/>
                  </a:lnTo>
                  <a:lnTo>
                    <a:pt x="2236013" y="470475"/>
                  </a:lnTo>
                  <a:lnTo>
                    <a:pt x="2246280" y="496379"/>
                  </a:lnTo>
                  <a:lnTo>
                    <a:pt x="2275840" y="535305"/>
                  </a:lnTo>
                  <a:lnTo>
                    <a:pt x="2317480" y="558165"/>
                  </a:lnTo>
                  <a:lnTo>
                    <a:pt x="2371598" y="565785"/>
                  </a:lnTo>
                  <a:lnTo>
                    <a:pt x="2401552" y="564094"/>
                  </a:lnTo>
                  <a:lnTo>
                    <a:pt x="2449697" y="550568"/>
                  </a:lnTo>
                  <a:lnTo>
                    <a:pt x="2481959" y="524637"/>
                  </a:lnTo>
                  <a:lnTo>
                    <a:pt x="2500122" y="475488"/>
                  </a:lnTo>
                  <a:lnTo>
                    <a:pt x="2499284" y="464315"/>
                  </a:lnTo>
                  <a:lnTo>
                    <a:pt x="2478486" y="428136"/>
                  </a:lnTo>
                  <a:lnTo>
                    <a:pt x="2439035" y="407670"/>
                  </a:lnTo>
                  <a:lnTo>
                    <a:pt x="2400950" y="396525"/>
                  </a:lnTo>
                  <a:lnTo>
                    <a:pt x="2333244" y="379095"/>
                  </a:lnTo>
                  <a:lnTo>
                    <a:pt x="2284049" y="365188"/>
                  </a:lnTo>
                  <a:lnTo>
                    <a:pt x="2242772" y="349758"/>
                  </a:lnTo>
                  <a:lnTo>
                    <a:pt x="2184019" y="314325"/>
                  </a:lnTo>
                  <a:lnTo>
                    <a:pt x="2157682" y="285871"/>
                  </a:lnTo>
                  <a:lnTo>
                    <a:pt x="2127583" y="220009"/>
                  </a:lnTo>
                  <a:lnTo>
                    <a:pt x="2123821" y="182626"/>
                  </a:lnTo>
                  <a:lnTo>
                    <a:pt x="2125585" y="158055"/>
                  </a:lnTo>
                  <a:lnTo>
                    <a:pt x="2139733" y="111295"/>
                  </a:lnTo>
                  <a:lnTo>
                    <a:pt x="2167884" y="68651"/>
                  </a:lnTo>
                  <a:lnTo>
                    <a:pt x="2208702" y="35504"/>
                  </a:lnTo>
                  <a:lnTo>
                    <a:pt x="2261856" y="12858"/>
                  </a:lnTo>
                  <a:lnTo>
                    <a:pt x="2326296" y="1428"/>
                  </a:lnTo>
                  <a:lnTo>
                    <a:pt x="2362708" y="0"/>
                  </a:lnTo>
                  <a:close/>
                </a:path>
                <a:path w="4183379" h="677544">
                  <a:moveTo>
                    <a:pt x="1759458" y="0"/>
                  </a:moveTo>
                  <a:lnTo>
                    <a:pt x="1816673" y="4448"/>
                  </a:lnTo>
                  <a:lnTo>
                    <a:pt x="1868281" y="17780"/>
                  </a:lnTo>
                  <a:lnTo>
                    <a:pt x="1914245" y="39969"/>
                  </a:lnTo>
                  <a:lnTo>
                    <a:pt x="1954530" y="70993"/>
                  </a:lnTo>
                  <a:lnTo>
                    <a:pt x="1993630" y="122158"/>
                  </a:lnTo>
                  <a:lnTo>
                    <a:pt x="2021586" y="191516"/>
                  </a:lnTo>
                  <a:lnTo>
                    <a:pt x="1890776" y="222885"/>
                  </a:lnTo>
                  <a:lnTo>
                    <a:pt x="1883374" y="198715"/>
                  </a:lnTo>
                  <a:lnTo>
                    <a:pt x="1872805" y="177260"/>
                  </a:lnTo>
                  <a:lnTo>
                    <a:pt x="1842262" y="142494"/>
                  </a:lnTo>
                  <a:lnTo>
                    <a:pt x="1801495" y="120380"/>
                  </a:lnTo>
                  <a:lnTo>
                    <a:pt x="1752727" y="113030"/>
                  </a:lnTo>
                  <a:lnTo>
                    <a:pt x="1718056" y="116292"/>
                  </a:lnTo>
                  <a:lnTo>
                    <a:pt x="1659001" y="142390"/>
                  </a:lnTo>
                  <a:lnTo>
                    <a:pt x="1614801" y="195373"/>
                  </a:lnTo>
                  <a:lnTo>
                    <a:pt x="1600676" y="233616"/>
                  </a:lnTo>
                  <a:lnTo>
                    <a:pt x="1592218" y="279955"/>
                  </a:lnTo>
                  <a:lnTo>
                    <a:pt x="1589405" y="334391"/>
                  </a:lnTo>
                  <a:lnTo>
                    <a:pt x="1592191" y="392019"/>
                  </a:lnTo>
                  <a:lnTo>
                    <a:pt x="1600549" y="440705"/>
                  </a:lnTo>
                  <a:lnTo>
                    <a:pt x="1614479" y="480462"/>
                  </a:lnTo>
                  <a:lnTo>
                    <a:pt x="1657959" y="534304"/>
                  </a:lnTo>
                  <a:lnTo>
                    <a:pt x="1716010" y="560593"/>
                  </a:lnTo>
                  <a:lnTo>
                    <a:pt x="1750060" y="563880"/>
                  </a:lnTo>
                  <a:lnTo>
                    <a:pt x="1775515" y="561804"/>
                  </a:lnTo>
                  <a:lnTo>
                    <a:pt x="1820854" y="545127"/>
                  </a:lnTo>
                  <a:lnTo>
                    <a:pt x="1858359" y="511311"/>
                  </a:lnTo>
                  <a:lnTo>
                    <a:pt x="1885600" y="458595"/>
                  </a:lnTo>
                  <a:lnTo>
                    <a:pt x="1895221" y="425069"/>
                  </a:lnTo>
                  <a:lnTo>
                    <a:pt x="2023364" y="465709"/>
                  </a:lnTo>
                  <a:lnTo>
                    <a:pt x="2006169" y="515862"/>
                  </a:lnTo>
                  <a:lnTo>
                    <a:pt x="1984105" y="559085"/>
                  </a:lnTo>
                  <a:lnTo>
                    <a:pt x="1957159" y="595403"/>
                  </a:lnTo>
                  <a:lnTo>
                    <a:pt x="1925320" y="624840"/>
                  </a:lnTo>
                  <a:lnTo>
                    <a:pt x="1888742" y="647602"/>
                  </a:lnTo>
                  <a:lnTo>
                    <a:pt x="1847580" y="663876"/>
                  </a:lnTo>
                  <a:lnTo>
                    <a:pt x="1801822" y="673649"/>
                  </a:lnTo>
                  <a:lnTo>
                    <a:pt x="1751457" y="676910"/>
                  </a:lnTo>
                  <a:lnTo>
                    <a:pt x="1701132" y="673344"/>
                  </a:lnTo>
                  <a:lnTo>
                    <a:pt x="1654544" y="662653"/>
                  </a:lnTo>
                  <a:lnTo>
                    <a:pt x="1611681" y="644842"/>
                  </a:lnTo>
                  <a:lnTo>
                    <a:pt x="1572531" y="619916"/>
                  </a:lnTo>
                  <a:lnTo>
                    <a:pt x="1537081" y="587883"/>
                  </a:lnTo>
                  <a:lnTo>
                    <a:pt x="1506892" y="549614"/>
                  </a:lnTo>
                  <a:lnTo>
                    <a:pt x="1483391" y="506127"/>
                  </a:lnTo>
                  <a:lnTo>
                    <a:pt x="1466589" y="457416"/>
                  </a:lnTo>
                  <a:lnTo>
                    <a:pt x="1456500" y="403474"/>
                  </a:lnTo>
                  <a:lnTo>
                    <a:pt x="1453134" y="344297"/>
                  </a:lnTo>
                  <a:lnTo>
                    <a:pt x="1455482" y="291845"/>
                  </a:lnTo>
                  <a:lnTo>
                    <a:pt x="1462527" y="243454"/>
                  </a:lnTo>
                  <a:lnTo>
                    <a:pt x="1474263" y="199120"/>
                  </a:lnTo>
                  <a:lnTo>
                    <a:pt x="1490688" y="158839"/>
                  </a:lnTo>
                  <a:lnTo>
                    <a:pt x="1511798" y="122608"/>
                  </a:lnTo>
                  <a:lnTo>
                    <a:pt x="1537589" y="90424"/>
                  </a:lnTo>
                  <a:lnTo>
                    <a:pt x="1573464" y="57903"/>
                  </a:lnTo>
                  <a:lnTo>
                    <a:pt x="1613583" y="32589"/>
                  </a:lnTo>
                  <a:lnTo>
                    <a:pt x="1657951" y="14492"/>
                  </a:lnTo>
                  <a:lnTo>
                    <a:pt x="1706574" y="3625"/>
                  </a:lnTo>
                  <a:lnTo>
                    <a:pt x="1759458" y="0"/>
                  </a:lnTo>
                  <a:close/>
                </a:path>
              </a:pathLst>
            </a:custGeom>
            <a:ln w="9525">
              <a:solidFill>
                <a:srgbClr val="FFFFFF"/>
              </a:solidFill>
            </a:ln>
          </p:spPr>
          <p:txBody>
            <a:bodyPr wrap="square" lIns="0" tIns="0" rIns="0" bIns="0" rtlCol="0"/>
            <a:lstStyle/>
            <a:p>
              <a:endParaRPr/>
            </a:p>
          </p:txBody>
        </p:sp>
      </p:grpSp>
      <p:grpSp>
        <p:nvGrpSpPr>
          <p:cNvPr id="12" name="object 12"/>
          <p:cNvGrpSpPr/>
          <p:nvPr/>
        </p:nvGrpSpPr>
        <p:grpSpPr>
          <a:xfrm>
            <a:off x="0" y="0"/>
            <a:ext cx="3514725" cy="2419350"/>
            <a:chOff x="0" y="0"/>
            <a:chExt cx="3514725" cy="2419350"/>
          </a:xfrm>
        </p:grpSpPr>
        <p:pic>
          <p:nvPicPr>
            <p:cNvPr id="13" name="object 13"/>
            <p:cNvPicPr/>
            <p:nvPr/>
          </p:nvPicPr>
          <p:blipFill>
            <a:blip r:embed="rId5" cstate="print"/>
            <a:stretch>
              <a:fillRect/>
            </a:stretch>
          </p:blipFill>
          <p:spPr>
            <a:xfrm>
              <a:off x="0" y="0"/>
              <a:ext cx="3514725" cy="2419350"/>
            </a:xfrm>
            <a:prstGeom prst="rect">
              <a:avLst/>
            </a:prstGeom>
          </p:spPr>
        </p:pic>
        <p:sp>
          <p:nvSpPr>
            <p:cNvPr id="14" name="object 14"/>
            <p:cNvSpPr/>
            <p:nvPr/>
          </p:nvSpPr>
          <p:spPr>
            <a:xfrm>
              <a:off x="131521" y="146163"/>
              <a:ext cx="2835275" cy="1950085"/>
            </a:xfrm>
            <a:custGeom>
              <a:avLst/>
              <a:gdLst/>
              <a:ahLst/>
              <a:cxnLst/>
              <a:rect l="l" t="t" r="r" b="b"/>
              <a:pathLst>
                <a:path w="2835275" h="1950085">
                  <a:moveTo>
                    <a:pt x="2701747" y="977938"/>
                  </a:moveTo>
                  <a:lnTo>
                    <a:pt x="2225497" y="977938"/>
                  </a:lnTo>
                  <a:lnTo>
                    <a:pt x="735025" y="977938"/>
                  </a:lnTo>
                  <a:lnTo>
                    <a:pt x="258775" y="977938"/>
                  </a:lnTo>
                  <a:lnTo>
                    <a:pt x="258775" y="1454188"/>
                  </a:lnTo>
                  <a:lnTo>
                    <a:pt x="735025" y="1454188"/>
                  </a:lnTo>
                  <a:lnTo>
                    <a:pt x="2225497" y="1454188"/>
                  </a:lnTo>
                  <a:lnTo>
                    <a:pt x="2701747" y="1454188"/>
                  </a:lnTo>
                  <a:lnTo>
                    <a:pt x="2701747" y="977938"/>
                  </a:lnTo>
                  <a:close/>
                </a:path>
                <a:path w="2835275" h="1950085">
                  <a:moveTo>
                    <a:pt x="2827426" y="1473301"/>
                  </a:moveTo>
                  <a:lnTo>
                    <a:pt x="2351176" y="1473301"/>
                  </a:lnTo>
                  <a:lnTo>
                    <a:pt x="801560" y="1473301"/>
                  </a:lnTo>
                  <a:lnTo>
                    <a:pt x="325310" y="1473301"/>
                  </a:lnTo>
                  <a:lnTo>
                    <a:pt x="325310" y="1949551"/>
                  </a:lnTo>
                  <a:lnTo>
                    <a:pt x="801560" y="1949551"/>
                  </a:lnTo>
                  <a:lnTo>
                    <a:pt x="2351176" y="1949551"/>
                  </a:lnTo>
                  <a:lnTo>
                    <a:pt x="2827426" y="1949551"/>
                  </a:lnTo>
                  <a:lnTo>
                    <a:pt x="2827426" y="1473301"/>
                  </a:lnTo>
                  <a:close/>
                </a:path>
                <a:path w="2835275" h="1950085">
                  <a:moveTo>
                    <a:pt x="2834830" y="260756"/>
                  </a:moveTo>
                  <a:lnTo>
                    <a:pt x="2651976" y="260756"/>
                  </a:lnTo>
                  <a:lnTo>
                    <a:pt x="2651976" y="0"/>
                  </a:lnTo>
                  <a:lnTo>
                    <a:pt x="2334412" y="0"/>
                  </a:lnTo>
                  <a:lnTo>
                    <a:pt x="648296" y="0"/>
                  </a:lnTo>
                  <a:lnTo>
                    <a:pt x="330733" y="0"/>
                  </a:lnTo>
                  <a:lnTo>
                    <a:pt x="330733" y="260756"/>
                  </a:lnTo>
                  <a:lnTo>
                    <a:pt x="0" y="260756"/>
                  </a:lnTo>
                  <a:lnTo>
                    <a:pt x="0" y="737006"/>
                  </a:lnTo>
                  <a:lnTo>
                    <a:pt x="118287" y="737006"/>
                  </a:lnTo>
                  <a:lnTo>
                    <a:pt x="118287" y="973594"/>
                  </a:lnTo>
                  <a:lnTo>
                    <a:pt x="594537" y="973594"/>
                  </a:lnTo>
                  <a:lnTo>
                    <a:pt x="2144166" y="973594"/>
                  </a:lnTo>
                  <a:lnTo>
                    <a:pt x="2620416" y="973594"/>
                  </a:lnTo>
                  <a:lnTo>
                    <a:pt x="2620416" y="737006"/>
                  </a:lnTo>
                  <a:lnTo>
                    <a:pt x="2834830" y="737006"/>
                  </a:lnTo>
                  <a:lnTo>
                    <a:pt x="2834830" y="260756"/>
                  </a:lnTo>
                  <a:close/>
                </a:path>
              </a:pathLst>
            </a:custGeom>
            <a:solidFill>
              <a:srgbClr val="000000"/>
            </a:solidFill>
          </p:spPr>
          <p:txBody>
            <a:bodyPr wrap="square" lIns="0" tIns="0" rIns="0" bIns="0" rtlCol="0"/>
            <a:lstStyle/>
            <a:p>
              <a:endParaRPr/>
            </a:p>
          </p:txBody>
        </p:sp>
        <p:pic>
          <p:nvPicPr>
            <p:cNvPr id="15" name="object 15"/>
            <p:cNvPicPr/>
            <p:nvPr/>
          </p:nvPicPr>
          <p:blipFill>
            <a:blip r:embed="rId6" cstate="print"/>
            <a:stretch>
              <a:fillRect/>
            </a:stretch>
          </p:blipFill>
          <p:spPr>
            <a:xfrm>
              <a:off x="658033" y="237774"/>
              <a:ext cx="1933575" cy="1740217"/>
            </a:xfrm>
            <a:prstGeom prst="rect">
              <a:avLst/>
            </a:prstGeom>
          </p:spPr>
        </p:pic>
      </p:grpSp>
      <p:sp>
        <p:nvSpPr>
          <p:cNvPr id="16" name="object 16"/>
          <p:cNvSpPr txBox="1"/>
          <p:nvPr/>
        </p:nvSpPr>
        <p:spPr>
          <a:xfrm>
            <a:off x="4510151" y="1325562"/>
            <a:ext cx="7089140" cy="4110741"/>
          </a:xfrm>
          <a:prstGeom prst="rect">
            <a:avLst/>
          </a:prstGeom>
        </p:spPr>
        <p:txBody>
          <a:bodyPr vert="horz" wrap="square" lIns="0" tIns="17145" rIns="0" bIns="0" rtlCol="0">
            <a:spAutoFit/>
          </a:bodyPr>
          <a:lstStyle/>
          <a:p>
            <a:pPr marL="12700" marR="211454">
              <a:lnSpc>
                <a:spcPct val="99500"/>
              </a:lnSpc>
              <a:spcBef>
                <a:spcPts val="135"/>
              </a:spcBef>
            </a:pPr>
            <a:r>
              <a:rPr lang="sv-SE" sz="1400" dirty="0" err="1">
                <a:solidFill>
                  <a:srgbClr val="FFFFFF"/>
                </a:solidFill>
                <a:latin typeface="Arial"/>
                <a:cs typeface="Arial"/>
              </a:rPr>
              <a:t>EpicSlim</a:t>
            </a:r>
            <a:r>
              <a:rPr lang="sv-SE" sz="1400" dirty="0">
                <a:solidFill>
                  <a:srgbClr val="FFFFFF"/>
                </a:solidFill>
                <a:latin typeface="Arial"/>
                <a:cs typeface="Arial"/>
              </a:rPr>
              <a:t> </a:t>
            </a:r>
            <a:r>
              <a:rPr lang="sv-SE" sz="1400" dirty="0" err="1">
                <a:solidFill>
                  <a:srgbClr val="FFFFFF"/>
                </a:solidFill>
                <a:latin typeface="Arial"/>
                <a:cs typeface="Arial"/>
              </a:rPr>
              <a:t>CollagenTM</a:t>
            </a:r>
            <a:r>
              <a:rPr lang="sv-SE" sz="1400" dirty="0">
                <a:solidFill>
                  <a:srgbClr val="FFFFFF"/>
                </a:solidFill>
                <a:latin typeface="Arial"/>
                <a:cs typeface="Arial"/>
              </a:rPr>
              <a:t> är gjord med förstklassiga kollagenproteinpeptider (10 gram per portion) fyllda med aminosyror – livets byggstenar – som stödjer ledkomfort och rörlighet, stärker benen och hjälper till att återhämta och reparera musklerna, vilket hjälper dig att vara aktiv och mätt. av livet. Det hjälper också till att föryngra hud, hår och naglar för ett ungdomligt utseende.</a:t>
            </a:r>
            <a:br>
              <a:rPr lang="sv-SE" sz="1400" dirty="0">
                <a:solidFill>
                  <a:srgbClr val="FFFFFF"/>
                </a:solidFill>
                <a:latin typeface="Arial"/>
                <a:cs typeface="Arial"/>
              </a:rPr>
            </a:br>
            <a:r>
              <a:rPr lang="sv-SE" sz="1400" dirty="0">
                <a:solidFill>
                  <a:srgbClr val="FFFFFF"/>
                </a:solidFill>
                <a:latin typeface="Arial"/>
                <a:cs typeface="Arial"/>
              </a:rPr>
              <a:t>Den innehåller också </a:t>
            </a:r>
            <a:r>
              <a:rPr lang="sv-SE" sz="1400" dirty="0" err="1">
                <a:solidFill>
                  <a:srgbClr val="FFFFFF"/>
                </a:solidFill>
                <a:latin typeface="Arial"/>
                <a:cs typeface="Arial"/>
              </a:rPr>
              <a:t>Berberine</a:t>
            </a:r>
            <a:r>
              <a:rPr lang="sv-SE" sz="1400" dirty="0">
                <a:solidFill>
                  <a:srgbClr val="FFFFFF"/>
                </a:solidFill>
                <a:latin typeface="Arial"/>
                <a:cs typeface="Arial"/>
              </a:rPr>
              <a:t> </a:t>
            </a:r>
            <a:r>
              <a:rPr lang="sv-SE" sz="1400" dirty="0" err="1">
                <a:solidFill>
                  <a:srgbClr val="FFFFFF"/>
                </a:solidFill>
                <a:latin typeface="Arial"/>
                <a:cs typeface="Arial"/>
              </a:rPr>
              <a:t>HCl</a:t>
            </a:r>
            <a:r>
              <a:rPr lang="sv-SE" sz="1400" dirty="0">
                <a:solidFill>
                  <a:srgbClr val="FFFFFF"/>
                </a:solidFill>
                <a:latin typeface="Arial"/>
                <a:cs typeface="Arial"/>
              </a:rPr>
              <a:t>, en växthärledd förening med anmärkningsvärda terapeutiska egenskaper och omfattande vetenskapligt stöd som har visat sig stödja hälsosam ämnesomsättning, </a:t>
            </a:r>
            <a:r>
              <a:rPr lang="sv-SE" sz="1400" dirty="0" err="1">
                <a:solidFill>
                  <a:srgbClr val="FFFFFF"/>
                </a:solidFill>
                <a:latin typeface="Arial"/>
                <a:cs typeface="Arial"/>
              </a:rPr>
              <a:t>tarmmikrobiom</a:t>
            </a:r>
            <a:r>
              <a:rPr lang="sv-SE" sz="1400" dirty="0">
                <a:solidFill>
                  <a:srgbClr val="FFFFFF"/>
                </a:solidFill>
                <a:latin typeface="Arial"/>
                <a:cs typeface="Arial"/>
              </a:rPr>
              <a:t> och blodsocker- och kolesterolnivåer, och effektivt för att bibehålla en hälsosam vikt.</a:t>
            </a:r>
            <a:br>
              <a:rPr lang="sv-SE" sz="1400" dirty="0">
                <a:solidFill>
                  <a:srgbClr val="FFFFFF"/>
                </a:solidFill>
                <a:latin typeface="Arial"/>
                <a:cs typeface="Arial"/>
              </a:rPr>
            </a:br>
            <a:r>
              <a:rPr lang="sv-SE" sz="1400" dirty="0">
                <a:solidFill>
                  <a:srgbClr val="FFFFFF"/>
                </a:solidFill>
                <a:latin typeface="Arial"/>
                <a:cs typeface="Arial"/>
              </a:rPr>
              <a:t>Varje servering innehåller också funktionella svampar som länge hyllats inom traditionell </a:t>
            </a:r>
            <a:r>
              <a:rPr lang="sv-SE" sz="1400" dirty="0" err="1">
                <a:solidFill>
                  <a:srgbClr val="FFFFFF"/>
                </a:solidFill>
                <a:latin typeface="Arial"/>
                <a:cs typeface="Arial"/>
              </a:rPr>
              <a:t>medicinoch</a:t>
            </a:r>
            <a:r>
              <a:rPr lang="sv-SE" sz="1400" dirty="0">
                <a:solidFill>
                  <a:srgbClr val="FFFFFF"/>
                </a:solidFill>
                <a:latin typeface="Arial"/>
                <a:cs typeface="Arial"/>
              </a:rPr>
              <a:t> stöds av forskning för deras </a:t>
            </a:r>
            <a:r>
              <a:rPr lang="sv-SE" sz="1400" dirty="0" err="1">
                <a:solidFill>
                  <a:srgbClr val="FFFFFF"/>
                </a:solidFill>
                <a:latin typeface="Arial"/>
                <a:cs typeface="Arial"/>
              </a:rPr>
              <a:t>adaptogena</a:t>
            </a:r>
            <a:r>
              <a:rPr lang="sv-SE" sz="1400" dirty="0">
                <a:solidFill>
                  <a:srgbClr val="FFFFFF"/>
                </a:solidFill>
                <a:latin typeface="Arial"/>
                <a:cs typeface="Arial"/>
              </a:rPr>
              <a:t>, antioxidant- och antiinflammatoriska egenskaper. </a:t>
            </a:r>
            <a:r>
              <a:rPr lang="sv-SE" sz="1400" dirty="0" err="1">
                <a:solidFill>
                  <a:srgbClr val="FFFFFF"/>
                </a:solidFill>
                <a:latin typeface="Arial"/>
                <a:cs typeface="Arial"/>
              </a:rPr>
              <a:t>Cordyceps</a:t>
            </a:r>
            <a:r>
              <a:rPr lang="sv-SE" sz="1400" dirty="0">
                <a:solidFill>
                  <a:srgbClr val="FFFFFF"/>
                </a:solidFill>
                <a:latin typeface="Arial"/>
                <a:cs typeface="Arial"/>
              </a:rPr>
              <a:t> förbättrar energi, uthållighet och återhämtning från fysisk aktivitet, medan </a:t>
            </a:r>
            <a:r>
              <a:rPr lang="sv-SE" sz="1400" dirty="0" err="1">
                <a:solidFill>
                  <a:srgbClr val="FFFFFF"/>
                </a:solidFill>
                <a:latin typeface="Arial"/>
                <a:cs typeface="Arial"/>
              </a:rPr>
              <a:t>Lion's</a:t>
            </a:r>
            <a:r>
              <a:rPr lang="sv-SE" sz="1400" dirty="0">
                <a:solidFill>
                  <a:srgbClr val="FFFFFF"/>
                </a:solidFill>
                <a:latin typeface="Arial"/>
                <a:cs typeface="Arial"/>
              </a:rPr>
              <a:t> </a:t>
            </a:r>
            <a:r>
              <a:rPr lang="sv-SE" sz="1400" dirty="0" err="1">
                <a:solidFill>
                  <a:srgbClr val="FFFFFF"/>
                </a:solidFill>
                <a:latin typeface="Arial"/>
                <a:cs typeface="Arial"/>
              </a:rPr>
              <a:t>Mane</a:t>
            </a:r>
            <a:r>
              <a:rPr lang="sv-SE" sz="1400" dirty="0">
                <a:solidFill>
                  <a:srgbClr val="FFFFFF"/>
                </a:solidFill>
                <a:latin typeface="Arial"/>
                <a:cs typeface="Arial"/>
              </a:rPr>
              <a:t> förbättrar minne, fokus och mental klarhet.</a:t>
            </a:r>
            <a:br>
              <a:rPr lang="sv-SE" sz="1400" dirty="0">
                <a:solidFill>
                  <a:srgbClr val="FFFFFF"/>
                </a:solidFill>
                <a:latin typeface="Arial"/>
                <a:cs typeface="Arial"/>
              </a:rPr>
            </a:br>
            <a:r>
              <a:rPr lang="sv-SE" sz="1400" dirty="0">
                <a:solidFill>
                  <a:srgbClr val="FFFFFF"/>
                </a:solidFill>
                <a:latin typeface="Arial"/>
                <a:cs typeface="Arial"/>
              </a:rPr>
              <a:t>Dessutom innehåller vår exklusiva formel </a:t>
            </a:r>
            <a:r>
              <a:rPr lang="sv-SE" sz="1400" dirty="0" err="1">
                <a:solidFill>
                  <a:srgbClr val="FFFFFF"/>
                </a:solidFill>
                <a:latin typeface="Arial"/>
                <a:cs typeface="Arial"/>
              </a:rPr>
              <a:t>CaloriBurn</a:t>
            </a:r>
            <a:r>
              <a:rPr lang="sv-SE" sz="1400" dirty="0">
                <a:solidFill>
                  <a:srgbClr val="FFFFFF"/>
                </a:solidFill>
                <a:latin typeface="Arial"/>
                <a:cs typeface="Arial"/>
              </a:rPr>
              <a:t> GP®, en naturlig, icke-stimulerande </a:t>
            </a:r>
            <a:r>
              <a:rPr lang="sv-SE" sz="1400" dirty="0" err="1">
                <a:solidFill>
                  <a:srgbClr val="FFFFFF"/>
                </a:solidFill>
                <a:latin typeface="Arial"/>
                <a:cs typeface="Arial"/>
              </a:rPr>
              <a:t>termogen</a:t>
            </a:r>
            <a:r>
              <a:rPr lang="sv-SE" sz="1400" dirty="0">
                <a:solidFill>
                  <a:srgbClr val="FFFFFF"/>
                </a:solidFill>
                <a:latin typeface="Arial"/>
                <a:cs typeface="Arial"/>
              </a:rPr>
              <a:t> från korn av paradisextrakt med snabbverkande, långvariga effekter, bevisat </a:t>
            </a:r>
            <a:r>
              <a:rPr lang="sv-SE" sz="1400" dirty="0" err="1">
                <a:solidFill>
                  <a:srgbClr val="FFFFFF"/>
                </a:solidFill>
                <a:latin typeface="Arial"/>
                <a:cs typeface="Arial"/>
              </a:rPr>
              <a:t>attökar</a:t>
            </a:r>
            <a:r>
              <a:rPr lang="sv-SE" sz="1400" dirty="0">
                <a:solidFill>
                  <a:srgbClr val="FFFFFF"/>
                </a:solidFill>
                <a:latin typeface="Arial"/>
                <a:cs typeface="Arial"/>
              </a:rPr>
              <a:t> avsevärt ämnesomsättningen, aktiverar fettförbränningen och ökar kaloriförbrukningen. Med varje läcker klunk av </a:t>
            </a:r>
            <a:r>
              <a:rPr lang="sv-SE" sz="1400" dirty="0" err="1">
                <a:solidFill>
                  <a:srgbClr val="FFFFFF"/>
                </a:solidFill>
                <a:latin typeface="Arial"/>
                <a:cs typeface="Arial"/>
              </a:rPr>
              <a:t>EpicSlim</a:t>
            </a:r>
            <a:r>
              <a:rPr lang="sv-SE" sz="1400" dirty="0">
                <a:solidFill>
                  <a:srgbClr val="FFFFFF"/>
                </a:solidFill>
                <a:latin typeface="Arial"/>
                <a:cs typeface="Arial"/>
              </a:rPr>
              <a:t> </a:t>
            </a:r>
            <a:r>
              <a:rPr lang="sv-SE" sz="1400" dirty="0" err="1">
                <a:solidFill>
                  <a:srgbClr val="FFFFFF"/>
                </a:solidFill>
                <a:latin typeface="Arial"/>
                <a:cs typeface="Arial"/>
              </a:rPr>
              <a:t>CollagenTM</a:t>
            </a:r>
            <a:r>
              <a:rPr lang="sv-SE" sz="1400" dirty="0">
                <a:solidFill>
                  <a:srgbClr val="FFFFFF"/>
                </a:solidFill>
                <a:latin typeface="Arial"/>
                <a:cs typeface="Arial"/>
              </a:rPr>
              <a:t> ger du näring åt din kropp med vetenskapligt stödda, näringsrika ingredienser</a:t>
            </a:r>
            <a:r>
              <a:rPr sz="1400" dirty="0">
                <a:solidFill>
                  <a:srgbClr val="FFFFFF"/>
                </a:solidFill>
                <a:latin typeface="Arial"/>
                <a:cs typeface="Arial"/>
              </a:rPr>
              <a:t>.</a:t>
            </a:r>
            <a:r>
              <a:rPr sz="1400" spc="30" dirty="0">
                <a:solidFill>
                  <a:srgbClr val="FFFFFF"/>
                </a:solidFill>
                <a:latin typeface="Arial"/>
                <a:cs typeface="Arial"/>
              </a:rPr>
              <a:t> </a:t>
            </a:r>
            <a:r>
              <a:rPr sz="1400" spc="-50" dirty="0">
                <a:solidFill>
                  <a:srgbClr val="FFFFFF"/>
                </a:solidFill>
                <a:latin typeface="Arial"/>
                <a:cs typeface="Arial"/>
              </a:rPr>
              <a:t>®</a:t>
            </a:r>
            <a:endParaRPr sz="14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8125" y="3657600"/>
            <a:ext cx="3667124" cy="2847974"/>
          </a:xfrm>
          <a:prstGeom prst="rect">
            <a:avLst/>
          </a:prstGeom>
        </p:spPr>
      </p:pic>
      <p:grpSp>
        <p:nvGrpSpPr>
          <p:cNvPr id="3" name="object 3"/>
          <p:cNvGrpSpPr/>
          <p:nvPr/>
        </p:nvGrpSpPr>
        <p:grpSpPr>
          <a:xfrm>
            <a:off x="27781" y="291337"/>
            <a:ext cx="3258820" cy="2891155"/>
            <a:chOff x="27781" y="291337"/>
            <a:chExt cx="3258820" cy="2891155"/>
          </a:xfrm>
        </p:grpSpPr>
        <p:pic>
          <p:nvPicPr>
            <p:cNvPr id="4" name="object 4"/>
            <p:cNvPicPr/>
            <p:nvPr/>
          </p:nvPicPr>
          <p:blipFill>
            <a:blip r:embed="rId3" cstate="print"/>
            <a:stretch>
              <a:fillRect/>
            </a:stretch>
          </p:blipFill>
          <p:spPr>
            <a:xfrm>
              <a:off x="1409700" y="352425"/>
              <a:ext cx="1876424" cy="2581274"/>
            </a:xfrm>
            <a:prstGeom prst="rect">
              <a:avLst/>
            </a:prstGeom>
          </p:spPr>
        </p:pic>
        <p:pic>
          <p:nvPicPr>
            <p:cNvPr id="5" name="object 5"/>
            <p:cNvPicPr/>
            <p:nvPr/>
          </p:nvPicPr>
          <p:blipFill>
            <a:blip r:embed="rId4" cstate="print"/>
            <a:stretch>
              <a:fillRect/>
            </a:stretch>
          </p:blipFill>
          <p:spPr>
            <a:xfrm>
              <a:off x="27781" y="291337"/>
              <a:ext cx="2234304" cy="2891028"/>
            </a:xfrm>
            <a:prstGeom prst="rect">
              <a:avLst/>
            </a:prstGeom>
          </p:spPr>
        </p:pic>
      </p:grpSp>
      <p:pic>
        <p:nvPicPr>
          <p:cNvPr id="6" name="object 6"/>
          <p:cNvPicPr/>
          <p:nvPr/>
        </p:nvPicPr>
        <p:blipFill>
          <a:blip r:embed="rId5" cstate="print"/>
          <a:stretch>
            <a:fillRect/>
          </a:stretch>
        </p:blipFill>
        <p:spPr>
          <a:xfrm>
            <a:off x="5629275" y="400050"/>
            <a:ext cx="4600574" cy="609599"/>
          </a:xfrm>
          <a:prstGeom prst="rect">
            <a:avLst/>
          </a:prstGeom>
        </p:spPr>
      </p:pic>
      <p:sp>
        <p:nvSpPr>
          <p:cNvPr id="7" name="object 7"/>
          <p:cNvSpPr txBox="1"/>
          <p:nvPr/>
        </p:nvSpPr>
        <p:spPr>
          <a:xfrm>
            <a:off x="3775964" y="1210881"/>
            <a:ext cx="7922259" cy="4682051"/>
          </a:xfrm>
          <a:prstGeom prst="rect">
            <a:avLst/>
          </a:prstGeom>
        </p:spPr>
        <p:txBody>
          <a:bodyPr vert="horz" wrap="square" lIns="0" tIns="12700" rIns="0" bIns="0" rtlCol="0">
            <a:spAutoFit/>
          </a:bodyPr>
          <a:lstStyle/>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Ökar ämnesomsättningen (d.v.s. kaloriförbrukning) i en liten, potent dos</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Aktiverar den metaboliskt aktiva, mycket termogena bruna fettvävnaden (BAT)</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Icke-stimulerande </a:t>
            </a:r>
            <a:r>
              <a:rPr lang="sv-SE" sz="1800" b="1" dirty="0" err="1">
                <a:solidFill>
                  <a:srgbClr val="FFFFFF"/>
                </a:solidFill>
                <a:latin typeface="Calibri"/>
                <a:cs typeface="Calibri"/>
              </a:rPr>
              <a:t>termogen</a:t>
            </a:r>
            <a:r>
              <a:rPr lang="sv-SE" sz="1800" b="1" dirty="0">
                <a:solidFill>
                  <a:srgbClr val="FFFFFF"/>
                </a:solidFill>
                <a:latin typeface="Calibri"/>
                <a:cs typeface="Calibri"/>
              </a:rPr>
              <a:t> som är säker att använda när som helst på dygnet</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Lång historia av användning inom livsmedelsförsörjning med en stark säkerhetsprofil</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Öka kaloriförbränningen med 500 %</a:t>
            </a:r>
            <a:endParaRPr sz="1800" dirty="0">
              <a:latin typeface="Calibri"/>
              <a:cs typeface="Calibri"/>
            </a:endParaRPr>
          </a:p>
          <a:p>
            <a:pPr>
              <a:lnSpc>
                <a:spcPct val="100000"/>
              </a:lnSpc>
              <a:spcBef>
                <a:spcPts val="280"/>
              </a:spcBef>
            </a:pPr>
            <a:endParaRPr sz="1800" dirty="0">
              <a:latin typeface="Calibri"/>
              <a:cs typeface="Calibri"/>
            </a:endParaRPr>
          </a:p>
          <a:p>
            <a:pPr marL="648335" marR="325755" algn="just">
              <a:lnSpc>
                <a:spcPct val="103000"/>
              </a:lnSpc>
            </a:pPr>
            <a:r>
              <a:rPr lang="sv-SE" sz="1550" dirty="0" err="1">
                <a:solidFill>
                  <a:srgbClr val="FFC000"/>
                </a:solidFill>
                <a:latin typeface="Arial"/>
                <a:cs typeface="Arial"/>
              </a:rPr>
              <a:t>CaloriBurn</a:t>
            </a:r>
            <a:r>
              <a:rPr lang="sv-SE" sz="1550" dirty="0">
                <a:solidFill>
                  <a:srgbClr val="FFC000"/>
                </a:solidFill>
                <a:latin typeface="Arial"/>
                <a:cs typeface="Arial"/>
              </a:rPr>
              <a:t> GP® är 100 % </a:t>
            </a:r>
            <a:r>
              <a:rPr lang="sv-SE" sz="1550" dirty="0" err="1">
                <a:solidFill>
                  <a:srgbClr val="FFC000"/>
                </a:solidFill>
                <a:latin typeface="Arial"/>
                <a:cs typeface="Arial"/>
              </a:rPr>
              <a:t>Aframomum</a:t>
            </a:r>
            <a:r>
              <a:rPr lang="sv-SE" sz="1550" dirty="0">
                <a:solidFill>
                  <a:srgbClr val="FFC000"/>
                </a:solidFill>
                <a:latin typeface="Arial"/>
                <a:cs typeface="Arial"/>
              </a:rPr>
              <a:t> </a:t>
            </a:r>
            <a:r>
              <a:rPr lang="sv-SE" sz="1550" dirty="0" err="1">
                <a:solidFill>
                  <a:srgbClr val="FFC000"/>
                </a:solidFill>
                <a:latin typeface="Arial"/>
                <a:cs typeface="Arial"/>
              </a:rPr>
              <a:t>Melegueta</a:t>
            </a:r>
            <a:r>
              <a:rPr lang="sv-SE" sz="1550" dirty="0">
                <a:solidFill>
                  <a:srgbClr val="FFC000"/>
                </a:solidFill>
                <a:latin typeface="Arial"/>
                <a:cs typeface="Arial"/>
              </a:rPr>
              <a:t> (grains of </a:t>
            </a:r>
            <a:r>
              <a:rPr lang="sv-SE" sz="1550" dirty="0" err="1">
                <a:solidFill>
                  <a:srgbClr val="FFC000"/>
                </a:solidFill>
                <a:latin typeface="Arial"/>
                <a:cs typeface="Arial"/>
              </a:rPr>
              <a:t>paradise</a:t>
            </a:r>
            <a:r>
              <a:rPr lang="sv-SE" sz="1550" dirty="0">
                <a:solidFill>
                  <a:srgbClr val="FFC000"/>
                </a:solidFill>
                <a:latin typeface="Arial"/>
                <a:cs typeface="Arial"/>
              </a:rPr>
              <a:t>) extrakt, som är etanol och vatten extraherat genom en naturlig patentskyddad teknologi med HPLC &amp; HPTLC standarder.</a:t>
            </a:r>
          </a:p>
          <a:p>
            <a:pPr marL="648335" marR="325755" algn="just">
              <a:lnSpc>
                <a:spcPct val="103000"/>
              </a:lnSpc>
            </a:pPr>
            <a:r>
              <a:rPr lang="sv-SE" sz="1550" dirty="0">
                <a:solidFill>
                  <a:srgbClr val="FFC000"/>
                </a:solidFill>
                <a:latin typeface="Arial"/>
                <a:cs typeface="Arial"/>
              </a:rPr>
              <a:t>Det bevarar ALLA metabolismhöjande bioaktiva föreningar från humanstudier: 6-Paradol, 6-Shogaol och 6-Gingerol. Grains of </a:t>
            </a:r>
            <a:r>
              <a:rPr lang="sv-SE" sz="1550" dirty="0" err="1">
                <a:solidFill>
                  <a:srgbClr val="FFC000"/>
                </a:solidFill>
                <a:latin typeface="Arial"/>
                <a:cs typeface="Arial"/>
              </a:rPr>
              <a:t>Paradise</a:t>
            </a:r>
            <a:r>
              <a:rPr lang="sv-SE" sz="1550" dirty="0">
                <a:solidFill>
                  <a:srgbClr val="FFC000"/>
                </a:solidFill>
                <a:latin typeface="Arial"/>
                <a:cs typeface="Arial"/>
              </a:rPr>
              <a:t> har visat sig öka energiförbrukningen och förbättra kroppssammansättningen hos människor.</a:t>
            </a:r>
            <a:br>
              <a:rPr lang="sv-SE" sz="1550" dirty="0">
                <a:solidFill>
                  <a:srgbClr val="FFC000"/>
                </a:solidFill>
                <a:latin typeface="Arial"/>
                <a:cs typeface="Arial"/>
              </a:rPr>
            </a:br>
            <a:r>
              <a:rPr lang="sv-SE" sz="1550" dirty="0" err="1">
                <a:solidFill>
                  <a:srgbClr val="FFC000"/>
                </a:solidFill>
                <a:latin typeface="Arial"/>
                <a:cs typeface="Arial"/>
              </a:rPr>
              <a:t>CaloriBurn</a:t>
            </a:r>
            <a:r>
              <a:rPr lang="sv-SE" sz="1550" dirty="0">
                <a:solidFill>
                  <a:srgbClr val="FFC000"/>
                </a:solidFill>
                <a:latin typeface="Arial"/>
                <a:cs typeface="Arial"/>
              </a:rPr>
              <a:t> GP® har visat sig effektivt aktivera BAT (Brown </a:t>
            </a:r>
            <a:r>
              <a:rPr lang="sv-SE" sz="1550" dirty="0" err="1">
                <a:solidFill>
                  <a:srgbClr val="FFC000"/>
                </a:solidFill>
                <a:latin typeface="Arial"/>
                <a:cs typeface="Arial"/>
              </a:rPr>
              <a:t>Adipose</a:t>
            </a:r>
            <a:r>
              <a:rPr lang="sv-SE" sz="1550" dirty="0">
                <a:solidFill>
                  <a:srgbClr val="FFC000"/>
                </a:solidFill>
                <a:latin typeface="Arial"/>
                <a:cs typeface="Arial"/>
              </a:rPr>
              <a:t> </a:t>
            </a:r>
            <a:r>
              <a:rPr lang="sv-SE" sz="1550" dirty="0" err="1">
                <a:solidFill>
                  <a:srgbClr val="FFC000"/>
                </a:solidFill>
                <a:latin typeface="Arial"/>
                <a:cs typeface="Arial"/>
              </a:rPr>
              <a:t>Tissue</a:t>
            </a:r>
            <a:r>
              <a:rPr lang="sv-SE" sz="1550" dirty="0">
                <a:solidFill>
                  <a:srgbClr val="FFC000"/>
                </a:solidFill>
                <a:latin typeface="Arial"/>
                <a:cs typeface="Arial"/>
              </a:rPr>
              <a:t>), som är en unik typ av fettceller som är både termogena och metaboliskt aktiva, som bränner kalorier snarare än att lagra dem som typiska vita fettvävnader (WAT).BAT erkänns alltmer som ett kraftfullt metaboliskt mål som spelar en viktig roll i regleringen av kroppssammansättning och energiförbrukning</a:t>
            </a:r>
            <a:r>
              <a:rPr sz="1550" spc="-10" dirty="0">
                <a:solidFill>
                  <a:srgbClr val="FFC000"/>
                </a:solidFill>
                <a:latin typeface="Arial"/>
                <a:cs typeface="Arial"/>
              </a:rPr>
              <a:t>.</a:t>
            </a:r>
            <a:endParaRPr sz="155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43813" y="2226563"/>
            <a:ext cx="3130346" cy="4018849"/>
          </a:xfrm>
          <a:prstGeom prst="rect">
            <a:avLst/>
          </a:prstGeom>
        </p:spPr>
      </p:pic>
      <p:pic>
        <p:nvPicPr>
          <p:cNvPr id="3" name="object 3"/>
          <p:cNvPicPr/>
          <p:nvPr/>
        </p:nvPicPr>
        <p:blipFill>
          <a:blip r:embed="rId3" cstate="print"/>
          <a:stretch>
            <a:fillRect/>
          </a:stretch>
        </p:blipFill>
        <p:spPr>
          <a:xfrm>
            <a:off x="8703818" y="2418969"/>
            <a:ext cx="3154680" cy="4084104"/>
          </a:xfrm>
          <a:prstGeom prst="rect">
            <a:avLst/>
          </a:prstGeom>
        </p:spPr>
      </p:pic>
      <p:pic>
        <p:nvPicPr>
          <p:cNvPr id="4" name="object 4"/>
          <p:cNvPicPr/>
          <p:nvPr/>
        </p:nvPicPr>
        <p:blipFill>
          <a:blip r:embed="rId4" cstate="print"/>
          <a:stretch>
            <a:fillRect/>
          </a:stretch>
        </p:blipFill>
        <p:spPr>
          <a:xfrm>
            <a:off x="0" y="0"/>
            <a:ext cx="3514725" cy="2419350"/>
          </a:xfrm>
          <a:prstGeom prst="rect">
            <a:avLst/>
          </a:prstGeom>
        </p:spPr>
      </p:pic>
      <p:grpSp>
        <p:nvGrpSpPr>
          <p:cNvPr id="20" name="object 20"/>
          <p:cNvGrpSpPr/>
          <p:nvPr/>
        </p:nvGrpSpPr>
        <p:grpSpPr>
          <a:xfrm>
            <a:off x="397773" y="109651"/>
            <a:ext cx="2561590" cy="1946275"/>
            <a:chOff x="397773" y="109651"/>
            <a:chExt cx="2561590" cy="1946275"/>
          </a:xfrm>
        </p:grpSpPr>
        <p:sp>
          <p:nvSpPr>
            <p:cNvPr id="21" name="object 21"/>
            <p:cNvSpPr/>
            <p:nvPr/>
          </p:nvSpPr>
          <p:spPr>
            <a:xfrm>
              <a:off x="397764" y="109651"/>
              <a:ext cx="2561590" cy="1946275"/>
            </a:xfrm>
            <a:custGeom>
              <a:avLst/>
              <a:gdLst/>
              <a:ahLst/>
              <a:cxnLst/>
              <a:rect l="l" t="t" r="r" b="b"/>
              <a:pathLst>
                <a:path w="2561590" h="1946275">
                  <a:moveTo>
                    <a:pt x="2561183" y="1469796"/>
                  </a:moveTo>
                  <a:lnTo>
                    <a:pt x="2465070" y="1469796"/>
                  </a:lnTo>
                  <a:lnTo>
                    <a:pt x="2465070" y="1055751"/>
                  </a:lnTo>
                  <a:lnTo>
                    <a:pt x="2271306" y="1055751"/>
                  </a:lnTo>
                  <a:lnTo>
                    <a:pt x="2271306" y="221818"/>
                  </a:lnTo>
                  <a:lnTo>
                    <a:pt x="2197379" y="221818"/>
                  </a:lnTo>
                  <a:lnTo>
                    <a:pt x="2197379" y="0"/>
                  </a:lnTo>
                  <a:lnTo>
                    <a:pt x="1968169" y="0"/>
                  </a:lnTo>
                  <a:lnTo>
                    <a:pt x="393344" y="0"/>
                  </a:lnTo>
                  <a:lnTo>
                    <a:pt x="164134" y="0"/>
                  </a:lnTo>
                  <a:lnTo>
                    <a:pt x="164134" y="221818"/>
                  </a:lnTo>
                  <a:lnTo>
                    <a:pt x="127190" y="221818"/>
                  </a:lnTo>
                  <a:lnTo>
                    <a:pt x="127190" y="1055751"/>
                  </a:lnTo>
                  <a:lnTo>
                    <a:pt x="0" y="1055751"/>
                  </a:lnTo>
                  <a:lnTo>
                    <a:pt x="0" y="1532001"/>
                  </a:lnTo>
                  <a:lnTo>
                    <a:pt x="29540" y="1532001"/>
                  </a:lnTo>
                  <a:lnTo>
                    <a:pt x="29540" y="1946046"/>
                  </a:lnTo>
                  <a:lnTo>
                    <a:pt x="505790" y="1946046"/>
                  </a:lnTo>
                  <a:lnTo>
                    <a:pt x="2084933" y="1946046"/>
                  </a:lnTo>
                  <a:lnTo>
                    <a:pt x="2561183" y="1946046"/>
                  </a:lnTo>
                  <a:lnTo>
                    <a:pt x="2561183" y="1469796"/>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635889" y="234737"/>
              <a:ext cx="1933575" cy="1740217"/>
            </a:xfrm>
            <a:prstGeom prst="rect">
              <a:avLst/>
            </a:prstGeom>
          </p:spPr>
        </p:pic>
      </p:grpSp>
      <p:pic>
        <p:nvPicPr>
          <p:cNvPr id="26" name="Bildobjekt 25">
            <a:extLst>
              <a:ext uri="{FF2B5EF4-FFF2-40B4-BE49-F238E27FC236}">
                <a16:creationId xmlns:a16="http://schemas.microsoft.com/office/drawing/2014/main" id="{95516137-52FE-4C68-A56F-DC41B1A00E43}"/>
              </a:ext>
            </a:extLst>
          </p:cNvPr>
          <p:cNvPicPr>
            <a:picLocks noChangeAspect="1"/>
          </p:cNvPicPr>
          <p:nvPr/>
        </p:nvPicPr>
        <p:blipFill>
          <a:blip r:embed="rId6"/>
          <a:stretch>
            <a:fillRect/>
          </a:stretch>
        </p:blipFill>
        <p:spPr>
          <a:xfrm>
            <a:off x="4205129" y="1018269"/>
            <a:ext cx="4367719" cy="3200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4511</TotalTime>
  <Words>1373</Words>
  <Application>Microsoft Office PowerPoint</Application>
  <PresentationFormat>Bredbild</PresentationFormat>
  <Paragraphs>66</Paragraphs>
  <Slides>16</Slides>
  <Notes>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16</vt:i4>
      </vt:variant>
    </vt:vector>
  </HeadingPairs>
  <TitlesOfParts>
    <vt:vector size="23" baseType="lpstr">
      <vt:lpstr>Arial</vt:lpstr>
      <vt:lpstr>Arial Black</vt:lpstr>
      <vt:lpstr>Calibri</vt:lpstr>
      <vt:lpstr>Calibri Light</vt:lpstr>
      <vt:lpstr>Century Gothic</vt:lpstr>
      <vt:lpstr>Times New Roman</vt:lpstr>
      <vt:lpstr>Office Theme</vt:lpstr>
      <vt:lpstr>PowerPoint-presentation</vt:lpstr>
      <vt:lpstr>Nästa stora EPIC produkt</vt:lpstr>
      <vt:lpstr>NÄSTA STORA EPIC PRODUKT</vt:lpstr>
      <vt:lpstr>PowerPoint-presentation</vt:lpstr>
      <vt:lpstr>EPIC SLIM -produkter är gjorda enligt den högsta standarden EPIC SLIM tillverkaren är GMP och NSF certifierad.  Mindre än 1% har dessa certifieringar i USA.</vt:lpstr>
      <vt:lpstr>PowerPoint-presentation</vt:lpstr>
      <vt:lpstr>PowerPoint-presentation</vt:lpstr>
      <vt:lpstr>PowerPoint-presentation</vt:lpstr>
      <vt:lpstr>PowerPoint-presentation</vt:lpstr>
      <vt:lpstr>PowerPoint-presentation</vt:lpstr>
      <vt:lpstr>PowerPoint-presentation</vt:lpstr>
      <vt:lpstr>FINANSIELLA MÖJLIGHETER</vt:lpstr>
      <vt:lpstr>DITT SYSTEM</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dc:title>
  <dc:creator>FOTOrd2</dc:creator>
  <cp:lastModifiedBy>Leif Rehnvall</cp:lastModifiedBy>
  <cp:revision>7</cp:revision>
  <dcterms:created xsi:type="dcterms:W3CDTF">2025-01-25T00:36:23Z</dcterms:created>
  <dcterms:modified xsi:type="dcterms:W3CDTF">2025-01-28T11:35:28Z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2025-01-24T00:00:00Z</vt:filetime>
  </property>
  <property fmtid="{D5CDD505-2E9C-101B-9397-08002B2CF9AE}" pid="3" name="DocumentID">
    <vt:lpwstr>BB53-685B-8F78-0004</vt:lpwstr>
  </property>
  <property fmtid="{D5CDD505-2E9C-101B-9397-08002B2CF9AE}" pid="4" name="LastSaved">
    <vt:filetime>2025-01-25T00:00:00Z</vt:filetime>
  </property>
  <property fmtid="{D5CDD505-2E9C-101B-9397-08002B2CF9AE}" pid="5" name="Owner">
    <vt:lpwstr>traceyjamieson@gmail.com</vt:lpwstr>
  </property>
  <property fmtid="{D5CDD505-2E9C-101B-9397-08002B2CF9AE}" pid="6" name="Producer">
    <vt:lpwstr>airSlate inc. Mellivora 3.1.3.2</vt:lpwstr>
  </property>
  <property fmtid="{D5CDD505-2E9C-101B-9397-08002B2CF9AE}" pid="7" name="reupload">
    <vt:lpwstr>HxRBQhd5curaXMC84J+7B+JS8+uZ/mZyflZAZdLXHoNdi1XDYhlWylld78pW7xXLcEqUfZfOYUqGIwwa0vG0Sako3G/2JaS2pmcBgSissqcr1dx1n2/L3OIxuM0lkhRn+hRLCNYfssKQURR0TJAELYv5</vt:lpwstr>
  </property>
</Properties>
</file>